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52119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69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620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29304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479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2F2F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F2F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F2F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2F2F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F2F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10612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117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059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696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508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931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280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8639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520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14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2F2F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F2F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F2F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2F2F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2F2F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1304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71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635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766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754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483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778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959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E6118-2437-4B30-8E3C-4D2BE6020583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5/30/2020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32A3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32A3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338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25" y="374469"/>
            <a:ext cx="9596845" cy="5808617"/>
          </a:xfrm>
        </p:spPr>
      </p:pic>
      <p:pic>
        <p:nvPicPr>
          <p:cNvPr id="2" name="Snimljeni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0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39" y="548640"/>
            <a:ext cx="8395063" cy="5318760"/>
          </a:xfrm>
        </p:spPr>
      </p:pic>
      <p:pic>
        <p:nvPicPr>
          <p:cNvPr id="2" name="Snimljeni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9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77" y="609600"/>
            <a:ext cx="7280366" cy="5947954"/>
          </a:xfrm>
        </p:spPr>
      </p:pic>
      <p:pic>
        <p:nvPicPr>
          <p:cNvPr id="3" name="Snimljeni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4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5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ppt/theme/theme2.xml><?xml version="1.0" encoding="utf-8"?>
<a:theme xmlns:a="http://schemas.openxmlformats.org/drawingml/2006/main" name="1_Crop">
  <a:themeElements>
    <a:clrScheme name="Crop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Široki zaslon</PresentationFormat>
  <Paragraphs>0</Paragraphs>
  <Slides>3</Slides>
  <Notes>0</Notes>
  <HiddenSlides>0</HiddenSlides>
  <MMClips>3</MMClips>
  <ScaleCrop>false</ScaleCrop>
  <HeadingPairs>
    <vt:vector size="6" baseType="variant">
      <vt:variant>
        <vt:lpstr>Korišteni fontovi</vt:lpstr>
      </vt:variant>
      <vt:variant>
        <vt:i4>1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3</vt:i4>
      </vt:variant>
    </vt:vector>
  </HeadingPairs>
  <TitlesOfParts>
    <vt:vector size="6" baseType="lpstr">
      <vt:lpstr>Franklin Gothic Book</vt:lpstr>
      <vt:lpstr>Crop</vt:lpstr>
      <vt:lpstr>1_Crop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1</cp:revision>
  <dcterms:created xsi:type="dcterms:W3CDTF">2020-05-30T17:24:28Z</dcterms:created>
  <dcterms:modified xsi:type="dcterms:W3CDTF">2020-05-30T17:24:44Z</dcterms:modified>
</cp:coreProperties>
</file>