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sldIdLst>
    <p:sldId id="256" r:id="rId2"/>
    <p:sldId id="257" r:id="rId3"/>
    <p:sldId id="268" r:id="rId4"/>
    <p:sldId id="258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73" r:id="rId15"/>
    <p:sldId id="269" r:id="rId16"/>
    <p:sldId id="270" r:id="rId17"/>
    <p:sldId id="271" r:id="rId18"/>
    <p:sldId id="272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7DE7B2-9A48-4AB8-930B-68BD4908FDEF}" type="doc">
      <dgm:prSet loTypeId="urn:microsoft.com/office/officeart/2009/layout/CirclePictureHierarchy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5F72B083-5A6A-4762-88EC-B3578C8E3A51}">
      <dgm:prSet phldrT="[Text]"/>
      <dgm:spPr/>
      <dgm:t>
        <a:bodyPr/>
        <a:lstStyle/>
        <a:p>
          <a:r>
            <a:rPr lang="hr-HR" dirty="0" smtClean="0"/>
            <a:t>škola (sustav)</a:t>
          </a:r>
          <a:endParaRPr lang="hr-HR" dirty="0"/>
        </a:p>
      </dgm:t>
    </dgm:pt>
    <dgm:pt modelId="{119462FE-059D-418D-9DB3-858E5DB36E09}" type="parTrans" cxnId="{F3E89287-FD1A-41E4-BC5B-29A751C1C3AA}">
      <dgm:prSet/>
      <dgm:spPr/>
      <dgm:t>
        <a:bodyPr/>
        <a:lstStyle/>
        <a:p>
          <a:endParaRPr lang="hr-HR"/>
        </a:p>
      </dgm:t>
    </dgm:pt>
    <dgm:pt modelId="{9D4672DB-9D8F-4E54-AB49-A9C0E0C3BFD9}" type="sibTrans" cxnId="{F3E89287-FD1A-41E4-BC5B-29A751C1C3AA}">
      <dgm:prSet/>
      <dgm:spPr/>
      <dgm:t>
        <a:bodyPr/>
        <a:lstStyle/>
        <a:p>
          <a:endParaRPr lang="hr-HR"/>
        </a:p>
      </dgm:t>
    </dgm:pt>
    <dgm:pt modelId="{C0713D3F-80C8-46E0-8384-92779C8C5576}">
      <dgm:prSet phldrT="[Text]"/>
      <dgm:spPr/>
      <dgm:t>
        <a:bodyPr/>
        <a:lstStyle/>
        <a:p>
          <a:r>
            <a:rPr lang="hr-HR" dirty="0" smtClean="0"/>
            <a:t>redovni program</a:t>
          </a:r>
          <a:endParaRPr lang="hr-HR" dirty="0"/>
        </a:p>
      </dgm:t>
    </dgm:pt>
    <dgm:pt modelId="{B5225748-24AC-4D8E-A255-4DB128E108DE}" type="parTrans" cxnId="{C10BA40E-C896-4783-B3A0-5F93B1D052FC}">
      <dgm:prSet/>
      <dgm:spPr/>
      <dgm:t>
        <a:bodyPr/>
        <a:lstStyle/>
        <a:p>
          <a:endParaRPr lang="hr-HR"/>
        </a:p>
      </dgm:t>
    </dgm:pt>
    <dgm:pt modelId="{FA529AD5-C9C7-48D9-B965-92F07F4EA1DE}" type="sibTrans" cxnId="{C10BA40E-C896-4783-B3A0-5F93B1D052FC}">
      <dgm:prSet/>
      <dgm:spPr/>
      <dgm:t>
        <a:bodyPr/>
        <a:lstStyle/>
        <a:p>
          <a:endParaRPr lang="hr-HR"/>
        </a:p>
      </dgm:t>
    </dgm:pt>
    <dgm:pt modelId="{BBF2F2F6-BD29-4288-990F-BCE173BFDC8E}">
      <dgm:prSet phldrT="[Text]"/>
      <dgm:spPr/>
      <dgm:t>
        <a:bodyPr/>
        <a:lstStyle/>
        <a:p>
          <a:r>
            <a:rPr lang="hr-HR" dirty="0" smtClean="0"/>
            <a:t>učenici s teškoćama</a:t>
          </a:r>
          <a:endParaRPr lang="hr-HR" dirty="0"/>
        </a:p>
      </dgm:t>
    </dgm:pt>
    <dgm:pt modelId="{9D2081FF-B4D9-46AF-B831-FF103BECC1F8}" type="parTrans" cxnId="{277BCC16-4FF1-4A55-A919-01BE5B431A11}">
      <dgm:prSet/>
      <dgm:spPr/>
      <dgm:t>
        <a:bodyPr/>
        <a:lstStyle/>
        <a:p>
          <a:endParaRPr lang="hr-HR"/>
        </a:p>
      </dgm:t>
    </dgm:pt>
    <dgm:pt modelId="{15262D73-D97A-4F9C-9840-6ABDC3B3083F}" type="sibTrans" cxnId="{277BCC16-4FF1-4A55-A919-01BE5B431A11}">
      <dgm:prSet/>
      <dgm:spPr/>
      <dgm:t>
        <a:bodyPr/>
        <a:lstStyle/>
        <a:p>
          <a:endParaRPr lang="hr-HR"/>
        </a:p>
      </dgm:t>
    </dgm:pt>
    <dgm:pt modelId="{DF1652F1-E993-44B5-80E4-4D615E04E8E9}">
      <dgm:prSet phldrT="[Text]"/>
      <dgm:spPr/>
      <dgm:t>
        <a:bodyPr/>
        <a:lstStyle/>
        <a:p>
          <a:r>
            <a:rPr lang="hr-HR" dirty="0" smtClean="0"/>
            <a:t>daroviti učenici</a:t>
          </a:r>
          <a:endParaRPr lang="hr-HR" dirty="0"/>
        </a:p>
      </dgm:t>
    </dgm:pt>
    <dgm:pt modelId="{FBD2F0FA-D3AD-4E14-91B9-9B4AADB0FC30}" type="parTrans" cxnId="{8CA786FA-B90D-430A-8B42-CFE2D00BD732}">
      <dgm:prSet/>
      <dgm:spPr/>
      <dgm:t>
        <a:bodyPr/>
        <a:lstStyle/>
        <a:p>
          <a:endParaRPr lang="hr-HR"/>
        </a:p>
      </dgm:t>
    </dgm:pt>
    <dgm:pt modelId="{1AE4F3F8-11D1-41CB-AC79-32EAEC1BE99B}" type="sibTrans" cxnId="{8CA786FA-B90D-430A-8B42-CFE2D00BD732}">
      <dgm:prSet/>
      <dgm:spPr/>
      <dgm:t>
        <a:bodyPr/>
        <a:lstStyle/>
        <a:p>
          <a:endParaRPr lang="hr-HR"/>
        </a:p>
      </dgm:t>
    </dgm:pt>
    <dgm:pt modelId="{03556BF3-8E76-4B14-8604-B42B712307EC}">
      <dgm:prSet phldrT="[Text]"/>
      <dgm:spPr/>
      <dgm:t>
        <a:bodyPr/>
        <a:lstStyle/>
        <a:p>
          <a:r>
            <a:rPr lang="hr-HR" dirty="0" smtClean="0"/>
            <a:t>vi</a:t>
          </a:r>
          <a:endParaRPr lang="hr-HR" dirty="0"/>
        </a:p>
      </dgm:t>
    </dgm:pt>
    <dgm:pt modelId="{B439C6AC-60AA-4E52-A6D4-BCED79A4DC61}" type="parTrans" cxnId="{5D9BC621-9D74-475D-BC61-B8AF2FA44AD6}">
      <dgm:prSet/>
      <dgm:spPr/>
      <dgm:t>
        <a:bodyPr/>
        <a:lstStyle/>
        <a:p>
          <a:endParaRPr lang="hr-HR"/>
        </a:p>
      </dgm:t>
    </dgm:pt>
    <dgm:pt modelId="{839F9A21-6821-427C-A224-488A7534936D}" type="sibTrans" cxnId="{5D9BC621-9D74-475D-BC61-B8AF2FA44AD6}">
      <dgm:prSet/>
      <dgm:spPr/>
      <dgm:t>
        <a:bodyPr/>
        <a:lstStyle/>
        <a:p>
          <a:endParaRPr lang="hr-HR"/>
        </a:p>
      </dgm:t>
    </dgm:pt>
    <dgm:pt modelId="{C7671C5D-03F3-484C-9750-F1E3B41C0CC2}">
      <dgm:prSet phldrT="[Text]"/>
      <dgm:spPr/>
      <dgm:t>
        <a:bodyPr/>
        <a:lstStyle/>
        <a:p>
          <a:r>
            <a:rPr lang="hr-HR" dirty="0" smtClean="0"/>
            <a:t>ja</a:t>
          </a:r>
          <a:endParaRPr lang="hr-HR" dirty="0"/>
        </a:p>
      </dgm:t>
    </dgm:pt>
    <dgm:pt modelId="{33C5389F-2751-40B5-B2E0-FD39BC739EE1}" type="parTrans" cxnId="{722810EB-A928-4C3F-93F9-A1092D264CFD}">
      <dgm:prSet/>
      <dgm:spPr/>
      <dgm:t>
        <a:bodyPr/>
        <a:lstStyle/>
        <a:p>
          <a:endParaRPr lang="hr-HR"/>
        </a:p>
      </dgm:t>
    </dgm:pt>
    <dgm:pt modelId="{88FD4ED5-88EE-4FAB-89DC-D9104044B461}" type="sibTrans" cxnId="{722810EB-A928-4C3F-93F9-A1092D264CFD}">
      <dgm:prSet/>
      <dgm:spPr/>
      <dgm:t>
        <a:bodyPr/>
        <a:lstStyle/>
        <a:p>
          <a:endParaRPr lang="hr-HR"/>
        </a:p>
      </dgm:t>
    </dgm:pt>
    <dgm:pt modelId="{DEDAD239-5500-4AA2-A8E3-BC891D0B74D6}" type="pres">
      <dgm:prSet presAssocID="{837DE7B2-9A48-4AB8-930B-68BD4908FDE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5C0867E4-E7BE-4037-8AFE-11014C7C776D}" type="pres">
      <dgm:prSet presAssocID="{5F72B083-5A6A-4762-88EC-B3578C8E3A51}" presName="hierRoot1" presStyleCnt="0"/>
      <dgm:spPr/>
    </dgm:pt>
    <dgm:pt modelId="{785F1E06-7BBD-4066-A22E-A79699DA647D}" type="pres">
      <dgm:prSet presAssocID="{5F72B083-5A6A-4762-88EC-B3578C8E3A51}" presName="composite" presStyleCnt="0"/>
      <dgm:spPr/>
    </dgm:pt>
    <dgm:pt modelId="{91C7C7B2-AC42-4E7B-97B2-D7CFAC4DA8AD}" type="pres">
      <dgm:prSet presAssocID="{5F72B083-5A6A-4762-88EC-B3578C8E3A51}" presName="image" presStyleLbl="node0" presStyleIdx="0" presStyleCnt="1" custLinFactNeighborX="-2308" custLinFactNeighborY="-21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24F7159D-F935-4E07-B724-3D1EBEE3E31B}" type="pres">
      <dgm:prSet presAssocID="{5F72B083-5A6A-4762-88EC-B3578C8E3A51}" presName="text" presStyleLbl="revTx" presStyleIdx="0" presStyleCnt="6" custScaleX="175000" custLinFactNeighborX="38879" custLinFactNeighborY="279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6BFC0DF-D244-4FD4-B393-0A9E987718A1}" type="pres">
      <dgm:prSet presAssocID="{5F72B083-5A6A-4762-88EC-B3578C8E3A51}" presName="hierChild2" presStyleCnt="0"/>
      <dgm:spPr/>
    </dgm:pt>
    <dgm:pt modelId="{D01816DC-E131-4B2F-A3AD-4D19FAEB73C8}" type="pres">
      <dgm:prSet presAssocID="{B5225748-24AC-4D8E-A255-4DB128E108DE}" presName="Name10" presStyleLbl="parChTrans1D2" presStyleIdx="0" presStyleCnt="2"/>
      <dgm:spPr/>
      <dgm:t>
        <a:bodyPr/>
        <a:lstStyle/>
        <a:p>
          <a:endParaRPr lang="hr-HR"/>
        </a:p>
      </dgm:t>
    </dgm:pt>
    <dgm:pt modelId="{C8B7ECC6-FB66-4EC0-AA85-D6BD10905AE7}" type="pres">
      <dgm:prSet presAssocID="{C0713D3F-80C8-46E0-8384-92779C8C5576}" presName="hierRoot2" presStyleCnt="0"/>
      <dgm:spPr/>
    </dgm:pt>
    <dgm:pt modelId="{6212C176-A8C3-4345-8D8E-D02C6906FBCB}" type="pres">
      <dgm:prSet presAssocID="{C0713D3F-80C8-46E0-8384-92779C8C5576}" presName="composite2" presStyleCnt="0"/>
      <dgm:spPr/>
    </dgm:pt>
    <dgm:pt modelId="{D37AC3E3-A5FA-4B85-83F1-D8831AC880B5}" type="pres">
      <dgm:prSet presAssocID="{C0713D3F-80C8-46E0-8384-92779C8C5576}" presName="image2" presStyleLbl="node2" presStyleIdx="0" presStyleCnt="2" custLinFactNeighborX="-3429" custLinFactNeighborY="-32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CDD21453-CF11-4CB1-9BD8-4B987DBC15F3}" type="pres">
      <dgm:prSet presAssocID="{C0713D3F-80C8-46E0-8384-92779C8C5576}" presName="text2" presStyleLbl="revTx" presStyleIdx="1" presStyleCnt="6" custScaleX="156667" custLinFactNeighborX="30834" custLinFactNeighborY="345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E25E84A-91C1-48ED-9FBD-EC9B5FBF35F0}" type="pres">
      <dgm:prSet presAssocID="{C0713D3F-80C8-46E0-8384-92779C8C5576}" presName="hierChild3" presStyleCnt="0"/>
      <dgm:spPr/>
    </dgm:pt>
    <dgm:pt modelId="{0E2086FF-98E1-4EAD-816F-C46A1DAF9590}" type="pres">
      <dgm:prSet presAssocID="{9D2081FF-B4D9-46AF-B831-FF103BECC1F8}" presName="Name17" presStyleLbl="parChTrans1D3" presStyleIdx="0" presStyleCnt="3"/>
      <dgm:spPr/>
      <dgm:t>
        <a:bodyPr/>
        <a:lstStyle/>
        <a:p>
          <a:endParaRPr lang="hr-HR"/>
        </a:p>
      </dgm:t>
    </dgm:pt>
    <dgm:pt modelId="{43BE0878-BA6F-402C-97EC-BC6AFF789BC7}" type="pres">
      <dgm:prSet presAssocID="{BBF2F2F6-BD29-4288-990F-BCE173BFDC8E}" presName="hierRoot3" presStyleCnt="0"/>
      <dgm:spPr/>
    </dgm:pt>
    <dgm:pt modelId="{A59A27BD-BD5C-4F6C-BC09-DA353D829994}" type="pres">
      <dgm:prSet presAssocID="{BBF2F2F6-BD29-4288-990F-BCE173BFDC8E}" presName="composite3" presStyleCnt="0"/>
      <dgm:spPr/>
    </dgm:pt>
    <dgm:pt modelId="{A2B92A24-4BFD-486C-8C8F-979848DE3614}" type="pres">
      <dgm:prSet presAssocID="{BBF2F2F6-BD29-4288-990F-BCE173BFDC8E}" presName="image3" presStyleLbl="node3" presStyleIdx="0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E16A0C3-8F06-4B9F-B925-9AFB05CB4C9B}" type="pres">
      <dgm:prSet presAssocID="{BBF2F2F6-BD29-4288-990F-BCE173BFDC8E}" presName="text3" presStyleLbl="revTx" presStyleIdx="2" presStyleCnt="6" custScaleX="126667" custScaleY="116083" custLinFactNeighborX="14872" custLinFactNeighborY="175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A1337E7-E41F-45CB-8E13-37AF042E04BC}" type="pres">
      <dgm:prSet presAssocID="{BBF2F2F6-BD29-4288-990F-BCE173BFDC8E}" presName="hierChild4" presStyleCnt="0"/>
      <dgm:spPr/>
    </dgm:pt>
    <dgm:pt modelId="{DEAF5319-D2F0-4CEF-8F04-9C97B3150BC5}" type="pres">
      <dgm:prSet presAssocID="{FBD2F0FA-D3AD-4E14-91B9-9B4AADB0FC30}" presName="Name17" presStyleLbl="parChTrans1D3" presStyleIdx="1" presStyleCnt="3"/>
      <dgm:spPr/>
      <dgm:t>
        <a:bodyPr/>
        <a:lstStyle/>
        <a:p>
          <a:endParaRPr lang="hr-HR"/>
        </a:p>
      </dgm:t>
    </dgm:pt>
    <dgm:pt modelId="{EC72213E-6C98-44D6-ADF8-7F6A6706B846}" type="pres">
      <dgm:prSet presAssocID="{DF1652F1-E993-44B5-80E4-4D615E04E8E9}" presName="hierRoot3" presStyleCnt="0"/>
      <dgm:spPr/>
    </dgm:pt>
    <dgm:pt modelId="{3FDE582B-E0F3-46E4-BE42-CE7C9F2B4BE2}" type="pres">
      <dgm:prSet presAssocID="{DF1652F1-E993-44B5-80E4-4D615E04E8E9}" presName="composite3" presStyleCnt="0"/>
      <dgm:spPr/>
    </dgm:pt>
    <dgm:pt modelId="{FFA6920D-8419-486C-9294-D9DED35EAF57}" type="pres">
      <dgm:prSet presAssocID="{DF1652F1-E993-44B5-80E4-4D615E04E8E9}" presName="image3" presStyleLbl="node3" presStyleIdx="1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2C275FF9-7A6E-415E-964F-1C04E7718B48}" type="pres">
      <dgm:prSet presAssocID="{DF1652F1-E993-44B5-80E4-4D615E04E8E9}" presName="text3" presStyleLbl="revTx" presStyleIdx="3" presStyleCnt="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278BD4E-AF77-48CA-B0C8-017CF21DECCC}" type="pres">
      <dgm:prSet presAssocID="{DF1652F1-E993-44B5-80E4-4D615E04E8E9}" presName="hierChild4" presStyleCnt="0"/>
      <dgm:spPr/>
    </dgm:pt>
    <dgm:pt modelId="{CDB6C533-4C7B-4803-B98F-1C41F87614C3}" type="pres">
      <dgm:prSet presAssocID="{B439C6AC-60AA-4E52-A6D4-BCED79A4DC61}" presName="Name10" presStyleLbl="parChTrans1D2" presStyleIdx="1" presStyleCnt="2"/>
      <dgm:spPr/>
      <dgm:t>
        <a:bodyPr/>
        <a:lstStyle/>
        <a:p>
          <a:endParaRPr lang="hr-HR"/>
        </a:p>
      </dgm:t>
    </dgm:pt>
    <dgm:pt modelId="{9AC55908-1204-4BEE-A004-84CF14F94678}" type="pres">
      <dgm:prSet presAssocID="{03556BF3-8E76-4B14-8604-B42B712307EC}" presName="hierRoot2" presStyleCnt="0"/>
      <dgm:spPr/>
    </dgm:pt>
    <dgm:pt modelId="{5CB260DA-102B-40B7-95A4-6E2B4FAE9FE0}" type="pres">
      <dgm:prSet presAssocID="{03556BF3-8E76-4B14-8604-B42B712307EC}" presName="composite2" presStyleCnt="0"/>
      <dgm:spPr/>
    </dgm:pt>
    <dgm:pt modelId="{DBF84BE3-70C1-478C-B799-55D8B7497BE7}" type="pres">
      <dgm:prSet presAssocID="{03556BF3-8E76-4B14-8604-B42B712307EC}" presName="image2" presStyleLbl="node2" presStyleIdx="1" presStyleCnt="2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441BA154-A70E-48A9-A225-4BF5CDB87E44}" type="pres">
      <dgm:prSet presAssocID="{03556BF3-8E76-4B14-8604-B42B712307EC}" presName="text2" presStyleLbl="revTx" presStyleIdx="4" presStyleCnt="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32258AB-A5CC-4018-AE11-054B2F6E9738}" type="pres">
      <dgm:prSet presAssocID="{03556BF3-8E76-4B14-8604-B42B712307EC}" presName="hierChild3" presStyleCnt="0"/>
      <dgm:spPr/>
    </dgm:pt>
    <dgm:pt modelId="{D57C10F3-0396-46B6-BAF3-51DF4425250D}" type="pres">
      <dgm:prSet presAssocID="{33C5389F-2751-40B5-B2E0-FD39BC739EE1}" presName="Name17" presStyleLbl="parChTrans1D3" presStyleIdx="2" presStyleCnt="3"/>
      <dgm:spPr/>
      <dgm:t>
        <a:bodyPr/>
        <a:lstStyle/>
        <a:p>
          <a:endParaRPr lang="hr-HR"/>
        </a:p>
      </dgm:t>
    </dgm:pt>
    <dgm:pt modelId="{E9864269-42F1-48AF-99B9-B39E40C6D02E}" type="pres">
      <dgm:prSet presAssocID="{C7671C5D-03F3-484C-9750-F1E3B41C0CC2}" presName="hierRoot3" presStyleCnt="0"/>
      <dgm:spPr/>
    </dgm:pt>
    <dgm:pt modelId="{BBC462F7-60CF-4B0B-9873-FC4077ED6A20}" type="pres">
      <dgm:prSet presAssocID="{C7671C5D-03F3-484C-9750-F1E3B41C0CC2}" presName="composite3" presStyleCnt="0"/>
      <dgm:spPr/>
    </dgm:pt>
    <dgm:pt modelId="{BFAADED2-46F0-4E3F-9C33-0AD0963FE50F}" type="pres">
      <dgm:prSet presAssocID="{C7671C5D-03F3-484C-9750-F1E3B41C0CC2}" presName="image3" presStyleLbl="node3" presStyleIdx="2" presStyleCnt="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ECBFB40-FA92-4F54-9123-BEA7FCC08B2F}" type="pres">
      <dgm:prSet presAssocID="{C7671C5D-03F3-484C-9750-F1E3B41C0CC2}" presName="text3" presStyleLbl="revTx" presStyleIdx="5" presStyleCnt="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F2AA31F-5944-4802-AB82-190B501BF35C}" type="pres">
      <dgm:prSet presAssocID="{C7671C5D-03F3-484C-9750-F1E3B41C0CC2}" presName="hierChild4" presStyleCnt="0"/>
      <dgm:spPr/>
    </dgm:pt>
  </dgm:ptLst>
  <dgm:cxnLst>
    <dgm:cxn modelId="{C64864BC-FDCA-4260-99D2-6C67335E0E1F}" type="presOf" srcId="{B439C6AC-60AA-4E52-A6D4-BCED79A4DC61}" destId="{CDB6C533-4C7B-4803-B98F-1C41F87614C3}" srcOrd="0" destOrd="0" presId="urn:microsoft.com/office/officeart/2009/layout/CirclePictureHierarchy"/>
    <dgm:cxn modelId="{7B2DE6ED-23E0-4999-8147-4EF60C413406}" type="presOf" srcId="{5F72B083-5A6A-4762-88EC-B3578C8E3A51}" destId="{24F7159D-F935-4E07-B724-3D1EBEE3E31B}" srcOrd="0" destOrd="0" presId="urn:microsoft.com/office/officeart/2009/layout/CirclePictureHierarchy"/>
    <dgm:cxn modelId="{B8018F95-7B21-4B51-9654-5F3D4D592304}" type="presOf" srcId="{03556BF3-8E76-4B14-8604-B42B712307EC}" destId="{441BA154-A70E-48A9-A225-4BF5CDB87E44}" srcOrd="0" destOrd="0" presId="urn:microsoft.com/office/officeart/2009/layout/CirclePictureHierarchy"/>
    <dgm:cxn modelId="{8CA786FA-B90D-430A-8B42-CFE2D00BD732}" srcId="{C0713D3F-80C8-46E0-8384-92779C8C5576}" destId="{DF1652F1-E993-44B5-80E4-4D615E04E8E9}" srcOrd="1" destOrd="0" parTransId="{FBD2F0FA-D3AD-4E14-91B9-9B4AADB0FC30}" sibTransId="{1AE4F3F8-11D1-41CB-AC79-32EAEC1BE99B}"/>
    <dgm:cxn modelId="{73E614A5-AE33-4FAA-9CB7-72CED8C23B53}" type="presOf" srcId="{837DE7B2-9A48-4AB8-930B-68BD4908FDEF}" destId="{DEDAD239-5500-4AA2-A8E3-BC891D0B74D6}" srcOrd="0" destOrd="0" presId="urn:microsoft.com/office/officeart/2009/layout/CirclePictureHierarchy"/>
    <dgm:cxn modelId="{1DCA4325-67F2-4C1E-BFCC-355E47BF4752}" type="presOf" srcId="{B5225748-24AC-4D8E-A255-4DB128E108DE}" destId="{D01816DC-E131-4B2F-A3AD-4D19FAEB73C8}" srcOrd="0" destOrd="0" presId="urn:microsoft.com/office/officeart/2009/layout/CirclePictureHierarchy"/>
    <dgm:cxn modelId="{BC93200D-5243-4106-A238-95319C3ACF33}" type="presOf" srcId="{9D2081FF-B4D9-46AF-B831-FF103BECC1F8}" destId="{0E2086FF-98E1-4EAD-816F-C46A1DAF9590}" srcOrd="0" destOrd="0" presId="urn:microsoft.com/office/officeart/2009/layout/CirclePictureHierarchy"/>
    <dgm:cxn modelId="{F9C9FA9B-76AB-4072-948A-D39DFD9E55F2}" type="presOf" srcId="{33C5389F-2751-40B5-B2E0-FD39BC739EE1}" destId="{D57C10F3-0396-46B6-BAF3-51DF4425250D}" srcOrd="0" destOrd="0" presId="urn:microsoft.com/office/officeart/2009/layout/CirclePictureHierarchy"/>
    <dgm:cxn modelId="{C4AFB1C7-8B4A-42C0-A6FA-0D0498B5B6FE}" type="presOf" srcId="{C0713D3F-80C8-46E0-8384-92779C8C5576}" destId="{CDD21453-CF11-4CB1-9BD8-4B987DBC15F3}" srcOrd="0" destOrd="0" presId="urn:microsoft.com/office/officeart/2009/layout/CirclePictureHierarchy"/>
    <dgm:cxn modelId="{02BBCB05-9B80-431C-8C36-4FEA952A2073}" type="presOf" srcId="{DF1652F1-E993-44B5-80E4-4D615E04E8E9}" destId="{2C275FF9-7A6E-415E-964F-1C04E7718B48}" srcOrd="0" destOrd="0" presId="urn:microsoft.com/office/officeart/2009/layout/CirclePictureHierarchy"/>
    <dgm:cxn modelId="{F3E89287-FD1A-41E4-BC5B-29A751C1C3AA}" srcId="{837DE7B2-9A48-4AB8-930B-68BD4908FDEF}" destId="{5F72B083-5A6A-4762-88EC-B3578C8E3A51}" srcOrd="0" destOrd="0" parTransId="{119462FE-059D-418D-9DB3-858E5DB36E09}" sibTransId="{9D4672DB-9D8F-4E54-AB49-A9C0E0C3BFD9}"/>
    <dgm:cxn modelId="{C10BA40E-C896-4783-B3A0-5F93B1D052FC}" srcId="{5F72B083-5A6A-4762-88EC-B3578C8E3A51}" destId="{C0713D3F-80C8-46E0-8384-92779C8C5576}" srcOrd="0" destOrd="0" parTransId="{B5225748-24AC-4D8E-A255-4DB128E108DE}" sibTransId="{FA529AD5-C9C7-48D9-B965-92F07F4EA1DE}"/>
    <dgm:cxn modelId="{722810EB-A928-4C3F-93F9-A1092D264CFD}" srcId="{03556BF3-8E76-4B14-8604-B42B712307EC}" destId="{C7671C5D-03F3-484C-9750-F1E3B41C0CC2}" srcOrd="0" destOrd="0" parTransId="{33C5389F-2751-40B5-B2E0-FD39BC739EE1}" sibTransId="{88FD4ED5-88EE-4FAB-89DC-D9104044B461}"/>
    <dgm:cxn modelId="{5D9BC621-9D74-475D-BC61-B8AF2FA44AD6}" srcId="{5F72B083-5A6A-4762-88EC-B3578C8E3A51}" destId="{03556BF3-8E76-4B14-8604-B42B712307EC}" srcOrd="1" destOrd="0" parTransId="{B439C6AC-60AA-4E52-A6D4-BCED79A4DC61}" sibTransId="{839F9A21-6821-427C-A224-488A7534936D}"/>
    <dgm:cxn modelId="{277BCC16-4FF1-4A55-A919-01BE5B431A11}" srcId="{C0713D3F-80C8-46E0-8384-92779C8C5576}" destId="{BBF2F2F6-BD29-4288-990F-BCE173BFDC8E}" srcOrd="0" destOrd="0" parTransId="{9D2081FF-B4D9-46AF-B831-FF103BECC1F8}" sibTransId="{15262D73-D97A-4F9C-9840-6ABDC3B3083F}"/>
    <dgm:cxn modelId="{1CB85CFD-B994-447F-8D2E-71F61A458EE0}" type="presOf" srcId="{BBF2F2F6-BD29-4288-990F-BCE173BFDC8E}" destId="{DE16A0C3-8F06-4B9F-B925-9AFB05CB4C9B}" srcOrd="0" destOrd="0" presId="urn:microsoft.com/office/officeart/2009/layout/CirclePictureHierarchy"/>
    <dgm:cxn modelId="{3ACAC9A4-273A-43A4-9336-A1AFAB9905DC}" type="presOf" srcId="{C7671C5D-03F3-484C-9750-F1E3B41C0CC2}" destId="{FECBFB40-FA92-4F54-9123-BEA7FCC08B2F}" srcOrd="0" destOrd="0" presId="urn:microsoft.com/office/officeart/2009/layout/CirclePictureHierarchy"/>
    <dgm:cxn modelId="{53766E6F-C3A9-4EE2-B7B3-54C0248C89EE}" type="presOf" srcId="{FBD2F0FA-D3AD-4E14-91B9-9B4AADB0FC30}" destId="{DEAF5319-D2F0-4CEF-8F04-9C97B3150BC5}" srcOrd="0" destOrd="0" presId="urn:microsoft.com/office/officeart/2009/layout/CirclePictureHierarchy"/>
    <dgm:cxn modelId="{7ECE51C8-4BC2-4F14-B646-F499F0DE399E}" type="presParOf" srcId="{DEDAD239-5500-4AA2-A8E3-BC891D0B74D6}" destId="{5C0867E4-E7BE-4037-8AFE-11014C7C776D}" srcOrd="0" destOrd="0" presId="urn:microsoft.com/office/officeart/2009/layout/CirclePictureHierarchy"/>
    <dgm:cxn modelId="{B66EADF6-B187-4689-930E-DECB5AA48E4A}" type="presParOf" srcId="{5C0867E4-E7BE-4037-8AFE-11014C7C776D}" destId="{785F1E06-7BBD-4066-A22E-A79699DA647D}" srcOrd="0" destOrd="0" presId="urn:microsoft.com/office/officeart/2009/layout/CirclePictureHierarchy"/>
    <dgm:cxn modelId="{170D23B1-16B3-44A0-95F5-644EDF2D7B4C}" type="presParOf" srcId="{785F1E06-7BBD-4066-A22E-A79699DA647D}" destId="{91C7C7B2-AC42-4E7B-97B2-D7CFAC4DA8AD}" srcOrd="0" destOrd="0" presId="urn:microsoft.com/office/officeart/2009/layout/CirclePictureHierarchy"/>
    <dgm:cxn modelId="{315BC36C-99B0-42AB-B052-92DA5411B9DE}" type="presParOf" srcId="{785F1E06-7BBD-4066-A22E-A79699DA647D}" destId="{24F7159D-F935-4E07-B724-3D1EBEE3E31B}" srcOrd="1" destOrd="0" presId="urn:microsoft.com/office/officeart/2009/layout/CirclePictureHierarchy"/>
    <dgm:cxn modelId="{61156584-A728-4EF2-9D98-A8F4D2901C30}" type="presParOf" srcId="{5C0867E4-E7BE-4037-8AFE-11014C7C776D}" destId="{B6BFC0DF-D244-4FD4-B393-0A9E987718A1}" srcOrd="1" destOrd="0" presId="urn:microsoft.com/office/officeart/2009/layout/CirclePictureHierarchy"/>
    <dgm:cxn modelId="{74CC728E-8CE7-469D-8C1D-D10C8A3C87BF}" type="presParOf" srcId="{B6BFC0DF-D244-4FD4-B393-0A9E987718A1}" destId="{D01816DC-E131-4B2F-A3AD-4D19FAEB73C8}" srcOrd="0" destOrd="0" presId="urn:microsoft.com/office/officeart/2009/layout/CirclePictureHierarchy"/>
    <dgm:cxn modelId="{C1C71140-9C5D-47D8-87E9-992DD3F7E887}" type="presParOf" srcId="{B6BFC0DF-D244-4FD4-B393-0A9E987718A1}" destId="{C8B7ECC6-FB66-4EC0-AA85-D6BD10905AE7}" srcOrd="1" destOrd="0" presId="urn:microsoft.com/office/officeart/2009/layout/CirclePictureHierarchy"/>
    <dgm:cxn modelId="{0BB565E0-9093-4FBB-8130-EC9B3CDAB240}" type="presParOf" srcId="{C8B7ECC6-FB66-4EC0-AA85-D6BD10905AE7}" destId="{6212C176-A8C3-4345-8D8E-D02C6906FBCB}" srcOrd="0" destOrd="0" presId="urn:microsoft.com/office/officeart/2009/layout/CirclePictureHierarchy"/>
    <dgm:cxn modelId="{854817C7-818C-4B73-844E-D05E6611AD1F}" type="presParOf" srcId="{6212C176-A8C3-4345-8D8E-D02C6906FBCB}" destId="{D37AC3E3-A5FA-4B85-83F1-D8831AC880B5}" srcOrd="0" destOrd="0" presId="urn:microsoft.com/office/officeart/2009/layout/CirclePictureHierarchy"/>
    <dgm:cxn modelId="{0D279D67-9936-42AD-AAF0-9119E638F6D1}" type="presParOf" srcId="{6212C176-A8C3-4345-8D8E-D02C6906FBCB}" destId="{CDD21453-CF11-4CB1-9BD8-4B987DBC15F3}" srcOrd="1" destOrd="0" presId="urn:microsoft.com/office/officeart/2009/layout/CirclePictureHierarchy"/>
    <dgm:cxn modelId="{34E78A5F-D644-4889-9C75-37504DB9ED1B}" type="presParOf" srcId="{C8B7ECC6-FB66-4EC0-AA85-D6BD10905AE7}" destId="{7E25E84A-91C1-48ED-9FBD-EC9B5FBF35F0}" srcOrd="1" destOrd="0" presId="urn:microsoft.com/office/officeart/2009/layout/CirclePictureHierarchy"/>
    <dgm:cxn modelId="{B3EEC202-19A7-44AF-BBD5-9A3CD0DC7261}" type="presParOf" srcId="{7E25E84A-91C1-48ED-9FBD-EC9B5FBF35F0}" destId="{0E2086FF-98E1-4EAD-816F-C46A1DAF9590}" srcOrd="0" destOrd="0" presId="urn:microsoft.com/office/officeart/2009/layout/CirclePictureHierarchy"/>
    <dgm:cxn modelId="{57E58313-9A3D-43BC-851C-5CC63BB7EDB3}" type="presParOf" srcId="{7E25E84A-91C1-48ED-9FBD-EC9B5FBF35F0}" destId="{43BE0878-BA6F-402C-97EC-BC6AFF789BC7}" srcOrd="1" destOrd="0" presId="urn:microsoft.com/office/officeart/2009/layout/CirclePictureHierarchy"/>
    <dgm:cxn modelId="{DB8CF1BE-9DDF-4283-BE52-9D041EFDC34B}" type="presParOf" srcId="{43BE0878-BA6F-402C-97EC-BC6AFF789BC7}" destId="{A59A27BD-BD5C-4F6C-BC09-DA353D829994}" srcOrd="0" destOrd="0" presId="urn:microsoft.com/office/officeart/2009/layout/CirclePictureHierarchy"/>
    <dgm:cxn modelId="{3DC10FF2-44F5-4D0A-933C-C73CA6AFC01F}" type="presParOf" srcId="{A59A27BD-BD5C-4F6C-BC09-DA353D829994}" destId="{A2B92A24-4BFD-486C-8C8F-979848DE3614}" srcOrd="0" destOrd="0" presId="urn:microsoft.com/office/officeart/2009/layout/CirclePictureHierarchy"/>
    <dgm:cxn modelId="{2173A441-29CE-49E6-B1A7-D331EFB4C6BD}" type="presParOf" srcId="{A59A27BD-BD5C-4F6C-BC09-DA353D829994}" destId="{DE16A0C3-8F06-4B9F-B925-9AFB05CB4C9B}" srcOrd="1" destOrd="0" presId="urn:microsoft.com/office/officeart/2009/layout/CirclePictureHierarchy"/>
    <dgm:cxn modelId="{11CC04CA-F4F0-4319-8B3A-87559873F010}" type="presParOf" srcId="{43BE0878-BA6F-402C-97EC-BC6AFF789BC7}" destId="{EA1337E7-E41F-45CB-8E13-37AF042E04BC}" srcOrd="1" destOrd="0" presId="urn:microsoft.com/office/officeart/2009/layout/CirclePictureHierarchy"/>
    <dgm:cxn modelId="{8B90022E-D40F-4385-A0E3-234B5704EAD9}" type="presParOf" srcId="{7E25E84A-91C1-48ED-9FBD-EC9B5FBF35F0}" destId="{DEAF5319-D2F0-4CEF-8F04-9C97B3150BC5}" srcOrd="2" destOrd="0" presId="urn:microsoft.com/office/officeart/2009/layout/CirclePictureHierarchy"/>
    <dgm:cxn modelId="{E759F09E-6853-4B51-BD0D-26C1A75DF371}" type="presParOf" srcId="{7E25E84A-91C1-48ED-9FBD-EC9B5FBF35F0}" destId="{EC72213E-6C98-44D6-ADF8-7F6A6706B846}" srcOrd="3" destOrd="0" presId="urn:microsoft.com/office/officeart/2009/layout/CirclePictureHierarchy"/>
    <dgm:cxn modelId="{9091BAEE-765B-4ACA-87C9-3FBDD0E1D53B}" type="presParOf" srcId="{EC72213E-6C98-44D6-ADF8-7F6A6706B846}" destId="{3FDE582B-E0F3-46E4-BE42-CE7C9F2B4BE2}" srcOrd="0" destOrd="0" presId="urn:microsoft.com/office/officeart/2009/layout/CirclePictureHierarchy"/>
    <dgm:cxn modelId="{F84DBBF8-F081-406D-BAE9-DBC1ECF02DD5}" type="presParOf" srcId="{3FDE582B-E0F3-46E4-BE42-CE7C9F2B4BE2}" destId="{FFA6920D-8419-486C-9294-D9DED35EAF57}" srcOrd="0" destOrd="0" presId="urn:microsoft.com/office/officeart/2009/layout/CirclePictureHierarchy"/>
    <dgm:cxn modelId="{737EF8BA-2F94-460C-A121-9B3E28E05321}" type="presParOf" srcId="{3FDE582B-E0F3-46E4-BE42-CE7C9F2B4BE2}" destId="{2C275FF9-7A6E-415E-964F-1C04E7718B48}" srcOrd="1" destOrd="0" presId="urn:microsoft.com/office/officeart/2009/layout/CirclePictureHierarchy"/>
    <dgm:cxn modelId="{954E1E7B-659A-40F7-A713-95A0621D70FC}" type="presParOf" srcId="{EC72213E-6C98-44D6-ADF8-7F6A6706B846}" destId="{5278BD4E-AF77-48CA-B0C8-017CF21DECCC}" srcOrd="1" destOrd="0" presId="urn:microsoft.com/office/officeart/2009/layout/CirclePictureHierarchy"/>
    <dgm:cxn modelId="{29394A50-606B-497B-B71C-6E4FD05408E7}" type="presParOf" srcId="{B6BFC0DF-D244-4FD4-B393-0A9E987718A1}" destId="{CDB6C533-4C7B-4803-B98F-1C41F87614C3}" srcOrd="2" destOrd="0" presId="urn:microsoft.com/office/officeart/2009/layout/CirclePictureHierarchy"/>
    <dgm:cxn modelId="{D1F931D2-3726-4092-A326-99DB74FD609D}" type="presParOf" srcId="{B6BFC0DF-D244-4FD4-B393-0A9E987718A1}" destId="{9AC55908-1204-4BEE-A004-84CF14F94678}" srcOrd="3" destOrd="0" presId="urn:microsoft.com/office/officeart/2009/layout/CirclePictureHierarchy"/>
    <dgm:cxn modelId="{D6B67CD7-C9EE-46B2-9127-D289F188AD21}" type="presParOf" srcId="{9AC55908-1204-4BEE-A004-84CF14F94678}" destId="{5CB260DA-102B-40B7-95A4-6E2B4FAE9FE0}" srcOrd="0" destOrd="0" presId="urn:microsoft.com/office/officeart/2009/layout/CirclePictureHierarchy"/>
    <dgm:cxn modelId="{60C73F77-8FC6-4BA2-99F8-3A3AA0B155E0}" type="presParOf" srcId="{5CB260DA-102B-40B7-95A4-6E2B4FAE9FE0}" destId="{DBF84BE3-70C1-478C-B799-55D8B7497BE7}" srcOrd="0" destOrd="0" presId="urn:microsoft.com/office/officeart/2009/layout/CirclePictureHierarchy"/>
    <dgm:cxn modelId="{A4BEC785-3987-4F8B-88E0-B321DABE4B3C}" type="presParOf" srcId="{5CB260DA-102B-40B7-95A4-6E2B4FAE9FE0}" destId="{441BA154-A70E-48A9-A225-4BF5CDB87E44}" srcOrd="1" destOrd="0" presId="urn:microsoft.com/office/officeart/2009/layout/CirclePictureHierarchy"/>
    <dgm:cxn modelId="{40F37DC3-8040-4135-8EFB-91297108D430}" type="presParOf" srcId="{9AC55908-1204-4BEE-A004-84CF14F94678}" destId="{C32258AB-A5CC-4018-AE11-054B2F6E9738}" srcOrd="1" destOrd="0" presId="urn:microsoft.com/office/officeart/2009/layout/CirclePictureHierarchy"/>
    <dgm:cxn modelId="{8112C08A-ABB6-4B2B-88C2-C083D3CA44CB}" type="presParOf" srcId="{C32258AB-A5CC-4018-AE11-054B2F6E9738}" destId="{D57C10F3-0396-46B6-BAF3-51DF4425250D}" srcOrd="0" destOrd="0" presId="urn:microsoft.com/office/officeart/2009/layout/CirclePictureHierarchy"/>
    <dgm:cxn modelId="{9357E130-924D-4FA6-A708-35F13390E324}" type="presParOf" srcId="{C32258AB-A5CC-4018-AE11-054B2F6E9738}" destId="{E9864269-42F1-48AF-99B9-B39E40C6D02E}" srcOrd="1" destOrd="0" presId="urn:microsoft.com/office/officeart/2009/layout/CirclePictureHierarchy"/>
    <dgm:cxn modelId="{AA07CDCE-F793-4C8D-9055-F5CF97B07DF6}" type="presParOf" srcId="{E9864269-42F1-48AF-99B9-B39E40C6D02E}" destId="{BBC462F7-60CF-4B0B-9873-FC4077ED6A20}" srcOrd="0" destOrd="0" presId="urn:microsoft.com/office/officeart/2009/layout/CirclePictureHierarchy"/>
    <dgm:cxn modelId="{CB3FBA88-7526-4DCD-B93D-9F704B030781}" type="presParOf" srcId="{BBC462F7-60CF-4B0B-9873-FC4077ED6A20}" destId="{BFAADED2-46F0-4E3F-9C33-0AD0963FE50F}" srcOrd="0" destOrd="0" presId="urn:microsoft.com/office/officeart/2009/layout/CirclePictureHierarchy"/>
    <dgm:cxn modelId="{F212E235-8138-4511-83CC-E6E8A1811565}" type="presParOf" srcId="{BBC462F7-60CF-4B0B-9873-FC4077ED6A20}" destId="{FECBFB40-FA92-4F54-9123-BEA7FCC08B2F}" srcOrd="1" destOrd="0" presId="urn:microsoft.com/office/officeart/2009/layout/CirclePictureHierarchy"/>
    <dgm:cxn modelId="{E17E40CE-3F10-440D-B82A-2943054FB2D4}" type="presParOf" srcId="{E9864269-42F1-48AF-99B9-B39E40C6D02E}" destId="{CF2AA31F-5944-4802-AB82-190B501BF35C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722356-5BC9-4285-9912-76DEE99AE80D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4DAED8A0-5F26-4345-9BD0-BF49FC97F60C}">
      <dgm:prSet phldrT="[Text]"/>
      <dgm:spPr/>
      <dgm:t>
        <a:bodyPr/>
        <a:lstStyle/>
        <a:p>
          <a:r>
            <a:rPr lang="hr-HR" b="1" dirty="0" smtClean="0"/>
            <a:t>svestrana</a:t>
          </a:r>
          <a:endParaRPr lang="hr-HR" b="1" dirty="0"/>
        </a:p>
      </dgm:t>
    </dgm:pt>
    <dgm:pt modelId="{BEA70EC8-83D6-48F4-8567-5F739A231432}" type="parTrans" cxnId="{164AC069-AE0F-4DE6-B476-EEF1CD41A883}">
      <dgm:prSet/>
      <dgm:spPr/>
      <dgm:t>
        <a:bodyPr/>
        <a:lstStyle/>
        <a:p>
          <a:endParaRPr lang="hr-HR"/>
        </a:p>
      </dgm:t>
    </dgm:pt>
    <dgm:pt modelId="{65228676-EF64-40A4-BD81-8B0111F4AA14}" type="sibTrans" cxnId="{164AC069-AE0F-4DE6-B476-EEF1CD41A883}">
      <dgm:prSet/>
      <dgm:spPr/>
      <dgm:t>
        <a:bodyPr/>
        <a:lstStyle/>
        <a:p>
          <a:endParaRPr lang="hr-HR"/>
        </a:p>
      </dgm:t>
    </dgm:pt>
    <dgm:pt modelId="{83E8F868-4749-4BA2-A8A4-FEDD0DF6B6D4}">
      <dgm:prSet phldrT="[Text]" phldr="1"/>
      <dgm:spPr/>
      <dgm:t>
        <a:bodyPr/>
        <a:lstStyle/>
        <a:p>
          <a:endParaRPr lang="hr-HR"/>
        </a:p>
      </dgm:t>
    </dgm:pt>
    <dgm:pt modelId="{2CFEB4AF-BAF2-4075-8DCF-7A18C1418EBE}" type="parTrans" cxnId="{4D2697F6-FE22-4622-A395-4D76CC76666B}">
      <dgm:prSet/>
      <dgm:spPr/>
      <dgm:t>
        <a:bodyPr/>
        <a:lstStyle/>
        <a:p>
          <a:endParaRPr lang="hr-HR"/>
        </a:p>
      </dgm:t>
    </dgm:pt>
    <dgm:pt modelId="{FF7E511D-0C25-4F1D-AB3E-EB18AAB31D0A}" type="sibTrans" cxnId="{4D2697F6-FE22-4622-A395-4D76CC76666B}">
      <dgm:prSet/>
      <dgm:spPr/>
      <dgm:t>
        <a:bodyPr/>
        <a:lstStyle/>
        <a:p>
          <a:endParaRPr lang="hr-HR"/>
        </a:p>
      </dgm:t>
    </dgm:pt>
    <dgm:pt modelId="{D4899C1F-3D03-45CC-8040-4A6D5C1E7089}">
      <dgm:prSet phldrT="[Text]" phldr="1"/>
      <dgm:spPr/>
      <dgm:t>
        <a:bodyPr/>
        <a:lstStyle/>
        <a:p>
          <a:endParaRPr lang="hr-HR"/>
        </a:p>
      </dgm:t>
    </dgm:pt>
    <dgm:pt modelId="{F2438F41-DB59-4F07-BAB7-69F0D84C4047}" type="parTrans" cxnId="{04C04B0F-310A-463D-A9C0-52347BE0B059}">
      <dgm:prSet/>
      <dgm:spPr/>
      <dgm:t>
        <a:bodyPr/>
        <a:lstStyle/>
        <a:p>
          <a:endParaRPr lang="hr-HR"/>
        </a:p>
      </dgm:t>
    </dgm:pt>
    <dgm:pt modelId="{B4415484-A676-4749-A158-656A29333966}" type="sibTrans" cxnId="{04C04B0F-310A-463D-A9C0-52347BE0B059}">
      <dgm:prSet/>
      <dgm:spPr/>
      <dgm:t>
        <a:bodyPr/>
        <a:lstStyle/>
        <a:p>
          <a:endParaRPr lang="hr-HR"/>
        </a:p>
      </dgm:t>
    </dgm:pt>
    <dgm:pt modelId="{F927C3DD-F955-4DC8-90A3-B1A2B02E8E7E}">
      <dgm:prSet phldrT="[Text]" phldr="1"/>
      <dgm:spPr/>
      <dgm:t>
        <a:bodyPr/>
        <a:lstStyle/>
        <a:p>
          <a:endParaRPr lang="hr-HR"/>
        </a:p>
      </dgm:t>
    </dgm:pt>
    <dgm:pt modelId="{6E3752D9-6B40-49DB-81EE-A37DFFBF2D91}" type="parTrans" cxnId="{342BC07C-3B20-4636-A5E3-4C3AD4E7FD86}">
      <dgm:prSet/>
      <dgm:spPr/>
      <dgm:t>
        <a:bodyPr/>
        <a:lstStyle/>
        <a:p>
          <a:endParaRPr lang="hr-HR"/>
        </a:p>
      </dgm:t>
    </dgm:pt>
    <dgm:pt modelId="{F3767338-BBCD-4A2D-86A5-BD9CBD3DF276}" type="sibTrans" cxnId="{342BC07C-3B20-4636-A5E3-4C3AD4E7FD86}">
      <dgm:prSet/>
      <dgm:spPr/>
      <dgm:t>
        <a:bodyPr/>
        <a:lstStyle/>
        <a:p>
          <a:endParaRPr lang="hr-HR"/>
        </a:p>
      </dgm:t>
    </dgm:pt>
    <dgm:pt modelId="{8214DA0E-0493-4332-A90D-F2E09FF2D671}">
      <dgm:prSet/>
      <dgm:spPr/>
      <dgm:t>
        <a:bodyPr/>
        <a:lstStyle/>
        <a:p>
          <a:endParaRPr lang="hr-HR"/>
        </a:p>
      </dgm:t>
    </dgm:pt>
    <dgm:pt modelId="{2371AF12-D2A8-4C49-BA3D-A31D308B78B5}" type="parTrans" cxnId="{CFFCC542-BE4F-41F8-8F5F-1E5111AA7200}">
      <dgm:prSet/>
      <dgm:spPr/>
      <dgm:t>
        <a:bodyPr/>
        <a:lstStyle/>
        <a:p>
          <a:endParaRPr lang="hr-HR"/>
        </a:p>
      </dgm:t>
    </dgm:pt>
    <dgm:pt modelId="{58C98F45-4F7B-4505-AA82-EE175C7F64F9}" type="sibTrans" cxnId="{CFFCC542-BE4F-41F8-8F5F-1E5111AA7200}">
      <dgm:prSet/>
      <dgm:spPr/>
      <dgm:t>
        <a:bodyPr/>
        <a:lstStyle/>
        <a:p>
          <a:endParaRPr lang="hr-HR"/>
        </a:p>
      </dgm:t>
    </dgm:pt>
    <dgm:pt modelId="{B88B0FF1-F36B-4B6C-837A-715603AA1301}" type="pres">
      <dgm:prSet presAssocID="{D2722356-5BC9-4285-9912-76DEE99AE80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6D4C6D6-3495-4D88-A2DF-EEA4BA6F663F}" type="pres">
      <dgm:prSet presAssocID="{4DAED8A0-5F26-4345-9BD0-BF49FC97F60C}" presName="centerShape" presStyleLbl="node0" presStyleIdx="0" presStyleCnt="1"/>
      <dgm:spPr/>
      <dgm:t>
        <a:bodyPr/>
        <a:lstStyle/>
        <a:p>
          <a:endParaRPr lang="hr-HR"/>
        </a:p>
      </dgm:t>
    </dgm:pt>
    <dgm:pt modelId="{C7B56718-CE2F-435E-8602-8AC438F3283E}" type="pres">
      <dgm:prSet presAssocID="{2CFEB4AF-BAF2-4075-8DCF-7A18C1418EBE}" presName="parTrans" presStyleLbl="sibTrans2D1" presStyleIdx="0" presStyleCnt="3"/>
      <dgm:spPr/>
      <dgm:t>
        <a:bodyPr/>
        <a:lstStyle/>
        <a:p>
          <a:endParaRPr lang="hr-HR"/>
        </a:p>
      </dgm:t>
    </dgm:pt>
    <dgm:pt modelId="{51D68ED5-DE60-4347-B79E-F7083F34B08F}" type="pres">
      <dgm:prSet presAssocID="{2CFEB4AF-BAF2-4075-8DCF-7A18C1418EBE}" presName="connectorText" presStyleLbl="sibTrans2D1" presStyleIdx="0" presStyleCnt="3"/>
      <dgm:spPr/>
      <dgm:t>
        <a:bodyPr/>
        <a:lstStyle/>
        <a:p>
          <a:endParaRPr lang="hr-HR"/>
        </a:p>
      </dgm:t>
    </dgm:pt>
    <dgm:pt modelId="{323A1467-4499-45AC-B235-88935033C4D3}" type="pres">
      <dgm:prSet presAssocID="{83E8F868-4749-4BA2-A8A4-FEDD0DF6B6D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E78EE1-8044-43D5-96FE-34160296FB07}" type="pres">
      <dgm:prSet presAssocID="{F2438F41-DB59-4F07-BAB7-69F0D84C4047}" presName="parTrans" presStyleLbl="sibTrans2D1" presStyleIdx="1" presStyleCnt="3"/>
      <dgm:spPr/>
      <dgm:t>
        <a:bodyPr/>
        <a:lstStyle/>
        <a:p>
          <a:endParaRPr lang="hr-HR"/>
        </a:p>
      </dgm:t>
    </dgm:pt>
    <dgm:pt modelId="{237F3A18-A562-4FE8-81F3-2D1E29AFF4E0}" type="pres">
      <dgm:prSet presAssocID="{F2438F41-DB59-4F07-BAB7-69F0D84C4047}" presName="connectorText" presStyleLbl="sibTrans2D1" presStyleIdx="1" presStyleCnt="3"/>
      <dgm:spPr/>
      <dgm:t>
        <a:bodyPr/>
        <a:lstStyle/>
        <a:p>
          <a:endParaRPr lang="hr-HR"/>
        </a:p>
      </dgm:t>
    </dgm:pt>
    <dgm:pt modelId="{D7B53705-10BA-4A8A-BEBA-780766AC00C9}" type="pres">
      <dgm:prSet presAssocID="{D4899C1F-3D03-45CC-8040-4A6D5C1E708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0BC6DE4-9F44-48E4-AD84-813F49B6F2B5}" type="pres">
      <dgm:prSet presAssocID="{6E3752D9-6B40-49DB-81EE-A37DFFBF2D91}" presName="parTrans" presStyleLbl="sibTrans2D1" presStyleIdx="2" presStyleCnt="3"/>
      <dgm:spPr/>
      <dgm:t>
        <a:bodyPr/>
        <a:lstStyle/>
        <a:p>
          <a:endParaRPr lang="hr-HR"/>
        </a:p>
      </dgm:t>
    </dgm:pt>
    <dgm:pt modelId="{917879E6-4E0B-4944-9580-BF068057A213}" type="pres">
      <dgm:prSet presAssocID="{6E3752D9-6B40-49DB-81EE-A37DFFBF2D91}" presName="connectorText" presStyleLbl="sibTrans2D1" presStyleIdx="2" presStyleCnt="3"/>
      <dgm:spPr/>
      <dgm:t>
        <a:bodyPr/>
        <a:lstStyle/>
        <a:p>
          <a:endParaRPr lang="hr-HR"/>
        </a:p>
      </dgm:t>
    </dgm:pt>
    <dgm:pt modelId="{9648C5CD-7389-4F2D-BD6E-DE6155DCC3E5}" type="pres">
      <dgm:prSet presAssocID="{F927C3DD-F955-4DC8-90A3-B1A2B02E8E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3051DEB-4CAF-4D70-B998-AE188BC64B3F}" type="presOf" srcId="{D4899C1F-3D03-45CC-8040-4A6D5C1E7089}" destId="{D7B53705-10BA-4A8A-BEBA-780766AC00C9}" srcOrd="0" destOrd="0" presId="urn:microsoft.com/office/officeart/2005/8/layout/radial5"/>
    <dgm:cxn modelId="{DC9BA2DB-FE17-413D-98DC-177BDCAD18C6}" type="presOf" srcId="{83E8F868-4749-4BA2-A8A4-FEDD0DF6B6D4}" destId="{323A1467-4499-45AC-B235-88935033C4D3}" srcOrd="0" destOrd="0" presId="urn:microsoft.com/office/officeart/2005/8/layout/radial5"/>
    <dgm:cxn modelId="{99E0618B-3593-4695-A3D9-0907E9361ED8}" type="presOf" srcId="{4DAED8A0-5F26-4345-9BD0-BF49FC97F60C}" destId="{B6D4C6D6-3495-4D88-A2DF-EEA4BA6F663F}" srcOrd="0" destOrd="0" presId="urn:microsoft.com/office/officeart/2005/8/layout/radial5"/>
    <dgm:cxn modelId="{51240686-090A-4DEF-845E-2E67EACC180C}" type="presOf" srcId="{F2438F41-DB59-4F07-BAB7-69F0D84C4047}" destId="{237F3A18-A562-4FE8-81F3-2D1E29AFF4E0}" srcOrd="1" destOrd="0" presId="urn:microsoft.com/office/officeart/2005/8/layout/radial5"/>
    <dgm:cxn modelId="{820FAF5A-1ABB-401C-80D8-3C172CC548DF}" type="presOf" srcId="{F2438F41-DB59-4F07-BAB7-69F0D84C4047}" destId="{37E78EE1-8044-43D5-96FE-34160296FB07}" srcOrd="0" destOrd="0" presId="urn:microsoft.com/office/officeart/2005/8/layout/radial5"/>
    <dgm:cxn modelId="{342BC07C-3B20-4636-A5E3-4C3AD4E7FD86}" srcId="{4DAED8A0-5F26-4345-9BD0-BF49FC97F60C}" destId="{F927C3DD-F955-4DC8-90A3-B1A2B02E8E7E}" srcOrd="2" destOrd="0" parTransId="{6E3752D9-6B40-49DB-81EE-A37DFFBF2D91}" sibTransId="{F3767338-BBCD-4A2D-86A5-BD9CBD3DF276}"/>
    <dgm:cxn modelId="{CFFCC542-BE4F-41F8-8F5F-1E5111AA7200}" srcId="{D2722356-5BC9-4285-9912-76DEE99AE80D}" destId="{8214DA0E-0493-4332-A90D-F2E09FF2D671}" srcOrd="1" destOrd="0" parTransId="{2371AF12-D2A8-4C49-BA3D-A31D308B78B5}" sibTransId="{58C98F45-4F7B-4505-AA82-EE175C7F64F9}"/>
    <dgm:cxn modelId="{164AC069-AE0F-4DE6-B476-EEF1CD41A883}" srcId="{D2722356-5BC9-4285-9912-76DEE99AE80D}" destId="{4DAED8A0-5F26-4345-9BD0-BF49FC97F60C}" srcOrd="0" destOrd="0" parTransId="{BEA70EC8-83D6-48F4-8567-5F739A231432}" sibTransId="{65228676-EF64-40A4-BD81-8B0111F4AA14}"/>
    <dgm:cxn modelId="{8EBFB26D-9E5D-445F-91C0-A0A660E7340D}" type="presOf" srcId="{2CFEB4AF-BAF2-4075-8DCF-7A18C1418EBE}" destId="{51D68ED5-DE60-4347-B79E-F7083F34B08F}" srcOrd="1" destOrd="0" presId="urn:microsoft.com/office/officeart/2005/8/layout/radial5"/>
    <dgm:cxn modelId="{46B5E81A-E4A9-4821-90E6-43EC149CE426}" type="presOf" srcId="{6E3752D9-6B40-49DB-81EE-A37DFFBF2D91}" destId="{917879E6-4E0B-4944-9580-BF068057A213}" srcOrd="1" destOrd="0" presId="urn:microsoft.com/office/officeart/2005/8/layout/radial5"/>
    <dgm:cxn modelId="{2016FF96-6507-4E83-9191-598B86ADB896}" type="presOf" srcId="{F927C3DD-F955-4DC8-90A3-B1A2B02E8E7E}" destId="{9648C5CD-7389-4F2D-BD6E-DE6155DCC3E5}" srcOrd="0" destOrd="0" presId="urn:microsoft.com/office/officeart/2005/8/layout/radial5"/>
    <dgm:cxn modelId="{9054F3D9-95F3-4452-8003-F77170C54920}" type="presOf" srcId="{6E3752D9-6B40-49DB-81EE-A37DFFBF2D91}" destId="{60BC6DE4-9F44-48E4-AD84-813F49B6F2B5}" srcOrd="0" destOrd="0" presId="urn:microsoft.com/office/officeart/2005/8/layout/radial5"/>
    <dgm:cxn modelId="{4D2697F6-FE22-4622-A395-4D76CC76666B}" srcId="{4DAED8A0-5F26-4345-9BD0-BF49FC97F60C}" destId="{83E8F868-4749-4BA2-A8A4-FEDD0DF6B6D4}" srcOrd="0" destOrd="0" parTransId="{2CFEB4AF-BAF2-4075-8DCF-7A18C1418EBE}" sibTransId="{FF7E511D-0C25-4F1D-AB3E-EB18AAB31D0A}"/>
    <dgm:cxn modelId="{93FEBDEB-6F4C-4201-A98E-52030E4A8041}" type="presOf" srcId="{D2722356-5BC9-4285-9912-76DEE99AE80D}" destId="{B88B0FF1-F36B-4B6C-837A-715603AA1301}" srcOrd="0" destOrd="0" presId="urn:microsoft.com/office/officeart/2005/8/layout/radial5"/>
    <dgm:cxn modelId="{15BA6791-CE56-4574-B689-1C1E95F174ED}" type="presOf" srcId="{2CFEB4AF-BAF2-4075-8DCF-7A18C1418EBE}" destId="{C7B56718-CE2F-435E-8602-8AC438F3283E}" srcOrd="0" destOrd="0" presId="urn:microsoft.com/office/officeart/2005/8/layout/radial5"/>
    <dgm:cxn modelId="{04C04B0F-310A-463D-A9C0-52347BE0B059}" srcId="{4DAED8A0-5F26-4345-9BD0-BF49FC97F60C}" destId="{D4899C1F-3D03-45CC-8040-4A6D5C1E7089}" srcOrd="1" destOrd="0" parTransId="{F2438F41-DB59-4F07-BAB7-69F0D84C4047}" sibTransId="{B4415484-A676-4749-A158-656A29333966}"/>
    <dgm:cxn modelId="{905BA7CF-41E7-4C86-9F68-A35DBB17FE9A}" type="presParOf" srcId="{B88B0FF1-F36B-4B6C-837A-715603AA1301}" destId="{B6D4C6D6-3495-4D88-A2DF-EEA4BA6F663F}" srcOrd="0" destOrd="0" presId="urn:microsoft.com/office/officeart/2005/8/layout/radial5"/>
    <dgm:cxn modelId="{2E96BD4E-B6F5-4DB3-8494-962B0591F808}" type="presParOf" srcId="{B88B0FF1-F36B-4B6C-837A-715603AA1301}" destId="{C7B56718-CE2F-435E-8602-8AC438F3283E}" srcOrd="1" destOrd="0" presId="urn:microsoft.com/office/officeart/2005/8/layout/radial5"/>
    <dgm:cxn modelId="{04D0279B-5889-49BA-9E41-FB9CBA5D139D}" type="presParOf" srcId="{C7B56718-CE2F-435E-8602-8AC438F3283E}" destId="{51D68ED5-DE60-4347-B79E-F7083F34B08F}" srcOrd="0" destOrd="0" presId="urn:microsoft.com/office/officeart/2005/8/layout/radial5"/>
    <dgm:cxn modelId="{4B188112-3A10-4DC2-B8E0-0B9FB32AB388}" type="presParOf" srcId="{B88B0FF1-F36B-4B6C-837A-715603AA1301}" destId="{323A1467-4499-45AC-B235-88935033C4D3}" srcOrd="2" destOrd="0" presId="urn:microsoft.com/office/officeart/2005/8/layout/radial5"/>
    <dgm:cxn modelId="{CA654ED9-841B-4468-ABC4-4AD7A2264473}" type="presParOf" srcId="{B88B0FF1-F36B-4B6C-837A-715603AA1301}" destId="{37E78EE1-8044-43D5-96FE-34160296FB07}" srcOrd="3" destOrd="0" presId="urn:microsoft.com/office/officeart/2005/8/layout/radial5"/>
    <dgm:cxn modelId="{A2315E2B-D2BF-4EA6-8719-69E87B0516E7}" type="presParOf" srcId="{37E78EE1-8044-43D5-96FE-34160296FB07}" destId="{237F3A18-A562-4FE8-81F3-2D1E29AFF4E0}" srcOrd="0" destOrd="0" presId="urn:microsoft.com/office/officeart/2005/8/layout/radial5"/>
    <dgm:cxn modelId="{842F1484-AE4B-472D-AF7A-21B68FB1F2C4}" type="presParOf" srcId="{B88B0FF1-F36B-4B6C-837A-715603AA1301}" destId="{D7B53705-10BA-4A8A-BEBA-780766AC00C9}" srcOrd="4" destOrd="0" presId="urn:microsoft.com/office/officeart/2005/8/layout/radial5"/>
    <dgm:cxn modelId="{1DDC157F-05DE-424E-AD31-C955A038039F}" type="presParOf" srcId="{B88B0FF1-F36B-4B6C-837A-715603AA1301}" destId="{60BC6DE4-9F44-48E4-AD84-813F49B6F2B5}" srcOrd="5" destOrd="0" presId="urn:microsoft.com/office/officeart/2005/8/layout/radial5"/>
    <dgm:cxn modelId="{6D457BE9-44CB-4F0F-A5ED-1DC3DFE36A91}" type="presParOf" srcId="{60BC6DE4-9F44-48E4-AD84-813F49B6F2B5}" destId="{917879E6-4E0B-4944-9580-BF068057A213}" srcOrd="0" destOrd="0" presId="urn:microsoft.com/office/officeart/2005/8/layout/radial5"/>
    <dgm:cxn modelId="{36CBDF35-FCE2-463D-B54D-6D935B5F3BBF}" type="presParOf" srcId="{B88B0FF1-F36B-4B6C-837A-715603AA1301}" destId="{9648C5CD-7389-4F2D-BD6E-DE6155DCC3E5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C10F3-0396-46B6-BAF3-51DF4425250D}">
      <dsp:nvSpPr>
        <dsp:cNvPr id="0" name=""/>
        <dsp:cNvSpPr/>
      </dsp:nvSpPr>
      <dsp:spPr>
        <a:xfrm>
          <a:off x="4562475" y="2345588"/>
          <a:ext cx="91440" cy="234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029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6C533-4C7B-4803-B98F-1C41F87614C3}">
      <dsp:nvSpPr>
        <dsp:cNvPr id="0" name=""/>
        <dsp:cNvSpPr/>
      </dsp:nvSpPr>
      <dsp:spPr>
        <a:xfrm>
          <a:off x="2733672" y="1352553"/>
          <a:ext cx="1874523" cy="250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998"/>
              </a:lnTo>
              <a:lnTo>
                <a:pt x="1874523" y="133998"/>
              </a:lnTo>
              <a:lnTo>
                <a:pt x="1874523" y="25008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F5319-D2F0-4CEF-8F04-9C97B3150BC5}">
      <dsp:nvSpPr>
        <dsp:cNvPr id="0" name=""/>
        <dsp:cNvSpPr/>
      </dsp:nvSpPr>
      <dsp:spPr>
        <a:xfrm>
          <a:off x="1285877" y="2343151"/>
          <a:ext cx="1279205" cy="236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80"/>
              </a:lnTo>
              <a:lnTo>
                <a:pt x="1279205" y="120380"/>
              </a:lnTo>
              <a:lnTo>
                <a:pt x="1279205" y="236466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086FF-98E1-4EAD-816F-C46A1DAF9590}">
      <dsp:nvSpPr>
        <dsp:cNvPr id="0" name=""/>
        <dsp:cNvSpPr/>
      </dsp:nvSpPr>
      <dsp:spPr>
        <a:xfrm>
          <a:off x="373379" y="2343151"/>
          <a:ext cx="912498" cy="296210"/>
        </a:xfrm>
        <a:custGeom>
          <a:avLst/>
          <a:gdLst/>
          <a:ahLst/>
          <a:cxnLst/>
          <a:rect l="0" t="0" r="0" b="0"/>
          <a:pathLst>
            <a:path>
              <a:moveTo>
                <a:pt x="912498" y="0"/>
              </a:moveTo>
              <a:lnTo>
                <a:pt x="912498" y="180124"/>
              </a:lnTo>
              <a:lnTo>
                <a:pt x="0" y="180124"/>
              </a:lnTo>
              <a:lnTo>
                <a:pt x="0" y="29621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1816DC-E131-4B2F-A3AD-4D19FAEB73C8}">
      <dsp:nvSpPr>
        <dsp:cNvPr id="0" name=""/>
        <dsp:cNvSpPr/>
      </dsp:nvSpPr>
      <dsp:spPr>
        <a:xfrm>
          <a:off x="1285877" y="1352553"/>
          <a:ext cx="1447795" cy="247647"/>
        </a:xfrm>
        <a:custGeom>
          <a:avLst/>
          <a:gdLst/>
          <a:ahLst/>
          <a:cxnLst/>
          <a:rect l="0" t="0" r="0" b="0"/>
          <a:pathLst>
            <a:path>
              <a:moveTo>
                <a:pt x="1447795" y="0"/>
              </a:moveTo>
              <a:lnTo>
                <a:pt x="1447795" y="131561"/>
              </a:lnTo>
              <a:lnTo>
                <a:pt x="0" y="131561"/>
              </a:lnTo>
              <a:lnTo>
                <a:pt x="0" y="247647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7C7B2-AC42-4E7B-97B2-D7CFAC4DA8AD}">
      <dsp:nvSpPr>
        <dsp:cNvPr id="0" name=""/>
        <dsp:cNvSpPr/>
      </dsp:nvSpPr>
      <dsp:spPr>
        <a:xfrm>
          <a:off x="2362197" y="609603"/>
          <a:ext cx="742950" cy="74295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F7159D-F935-4E07-B724-3D1EBEE3E31B}">
      <dsp:nvSpPr>
        <dsp:cNvPr id="0" name=""/>
        <dsp:cNvSpPr/>
      </dsp:nvSpPr>
      <dsp:spPr>
        <a:xfrm>
          <a:off x="3137662" y="644581"/>
          <a:ext cx="1950243" cy="742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škola (sustav)</a:t>
          </a:r>
          <a:endParaRPr lang="hr-HR" sz="2100" kern="1200" dirty="0"/>
        </a:p>
      </dsp:txBody>
      <dsp:txXfrm>
        <a:off x="3137662" y="644581"/>
        <a:ext cx="1950243" cy="742950"/>
      </dsp:txXfrm>
    </dsp:sp>
    <dsp:sp modelId="{D37AC3E3-A5FA-4B85-83F1-D8831AC880B5}">
      <dsp:nvSpPr>
        <dsp:cNvPr id="0" name=""/>
        <dsp:cNvSpPr/>
      </dsp:nvSpPr>
      <dsp:spPr>
        <a:xfrm>
          <a:off x="914402" y="1600201"/>
          <a:ext cx="742950" cy="74295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D21453-CF11-4CB1-9BD8-4B987DBC15F3}">
      <dsp:nvSpPr>
        <dsp:cNvPr id="0" name=""/>
        <dsp:cNvSpPr/>
      </dsp:nvSpPr>
      <dsp:spPr>
        <a:xfrm>
          <a:off x="1710694" y="1626471"/>
          <a:ext cx="1745936" cy="742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redovni program</a:t>
          </a:r>
          <a:endParaRPr lang="hr-HR" sz="2100" kern="1200" dirty="0"/>
        </a:p>
      </dsp:txBody>
      <dsp:txXfrm>
        <a:off x="1710694" y="1626471"/>
        <a:ext cx="1745936" cy="742950"/>
      </dsp:txXfrm>
    </dsp:sp>
    <dsp:sp modelId="{A2B92A24-4BFD-486C-8C8F-979848DE3614}">
      <dsp:nvSpPr>
        <dsp:cNvPr id="0" name=""/>
        <dsp:cNvSpPr/>
      </dsp:nvSpPr>
      <dsp:spPr>
        <a:xfrm>
          <a:off x="1904" y="2639361"/>
          <a:ext cx="742950" cy="74295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16A0C3-8F06-4B9F-B925-9AFB05CB4C9B}">
      <dsp:nvSpPr>
        <dsp:cNvPr id="0" name=""/>
        <dsp:cNvSpPr/>
      </dsp:nvSpPr>
      <dsp:spPr>
        <a:xfrm>
          <a:off x="761999" y="2590798"/>
          <a:ext cx="1411608" cy="862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učenici s teškoćama</a:t>
          </a:r>
          <a:endParaRPr lang="hr-HR" sz="2100" kern="1200" dirty="0"/>
        </a:p>
      </dsp:txBody>
      <dsp:txXfrm>
        <a:off x="761999" y="2590798"/>
        <a:ext cx="1411608" cy="862438"/>
      </dsp:txXfrm>
    </dsp:sp>
    <dsp:sp modelId="{FFA6920D-8419-486C-9294-D9DED35EAF57}">
      <dsp:nvSpPr>
        <dsp:cNvPr id="0" name=""/>
        <dsp:cNvSpPr/>
      </dsp:nvSpPr>
      <dsp:spPr>
        <a:xfrm>
          <a:off x="2193608" y="2579617"/>
          <a:ext cx="742950" cy="74295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275FF9-7A6E-415E-964F-1C04E7718B48}">
      <dsp:nvSpPr>
        <dsp:cNvPr id="0" name=""/>
        <dsp:cNvSpPr/>
      </dsp:nvSpPr>
      <dsp:spPr>
        <a:xfrm>
          <a:off x="2936558" y="2577759"/>
          <a:ext cx="1114425" cy="742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daroviti učenici</a:t>
          </a:r>
          <a:endParaRPr lang="hr-HR" sz="2100" kern="1200" dirty="0"/>
        </a:p>
      </dsp:txBody>
      <dsp:txXfrm>
        <a:off x="2936558" y="2577759"/>
        <a:ext cx="1114425" cy="742950"/>
      </dsp:txXfrm>
    </dsp:sp>
    <dsp:sp modelId="{DBF84BE3-70C1-478C-B799-55D8B7497BE7}">
      <dsp:nvSpPr>
        <dsp:cNvPr id="0" name=""/>
        <dsp:cNvSpPr/>
      </dsp:nvSpPr>
      <dsp:spPr>
        <a:xfrm>
          <a:off x="4236720" y="1602638"/>
          <a:ext cx="742950" cy="742950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1BA154-A70E-48A9-A225-4BF5CDB87E44}">
      <dsp:nvSpPr>
        <dsp:cNvPr id="0" name=""/>
        <dsp:cNvSpPr/>
      </dsp:nvSpPr>
      <dsp:spPr>
        <a:xfrm>
          <a:off x="4979670" y="1600780"/>
          <a:ext cx="1114425" cy="742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vi</a:t>
          </a:r>
          <a:endParaRPr lang="hr-HR" sz="2100" kern="1200" dirty="0"/>
        </a:p>
      </dsp:txBody>
      <dsp:txXfrm>
        <a:off x="4979670" y="1600780"/>
        <a:ext cx="1114425" cy="742950"/>
      </dsp:txXfrm>
    </dsp:sp>
    <dsp:sp modelId="{BFAADED2-46F0-4E3F-9C33-0AD0963FE50F}">
      <dsp:nvSpPr>
        <dsp:cNvPr id="0" name=""/>
        <dsp:cNvSpPr/>
      </dsp:nvSpPr>
      <dsp:spPr>
        <a:xfrm>
          <a:off x="4236720" y="2579617"/>
          <a:ext cx="742950" cy="742950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CBFB40-FA92-4F54-9123-BEA7FCC08B2F}">
      <dsp:nvSpPr>
        <dsp:cNvPr id="0" name=""/>
        <dsp:cNvSpPr/>
      </dsp:nvSpPr>
      <dsp:spPr>
        <a:xfrm>
          <a:off x="4979670" y="2577759"/>
          <a:ext cx="1114425" cy="742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ja</a:t>
          </a:r>
          <a:endParaRPr lang="hr-HR" sz="2100" kern="1200" dirty="0"/>
        </a:p>
      </dsp:txBody>
      <dsp:txXfrm>
        <a:off x="4979670" y="2577759"/>
        <a:ext cx="1114425" cy="742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4C6D6-3495-4D88-A2DF-EEA4BA6F663F}">
      <dsp:nvSpPr>
        <dsp:cNvPr id="0" name=""/>
        <dsp:cNvSpPr/>
      </dsp:nvSpPr>
      <dsp:spPr>
        <a:xfrm>
          <a:off x="3044911" y="1558641"/>
          <a:ext cx="1111076" cy="11110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1" kern="1200" dirty="0" smtClean="0"/>
            <a:t>svestrana</a:t>
          </a:r>
          <a:endParaRPr lang="hr-HR" sz="1300" b="1" kern="1200" dirty="0"/>
        </a:p>
      </dsp:txBody>
      <dsp:txXfrm>
        <a:off x="3207624" y="1721354"/>
        <a:ext cx="785650" cy="785650"/>
      </dsp:txXfrm>
    </dsp:sp>
    <dsp:sp modelId="{C7B56718-CE2F-435E-8602-8AC438F3283E}">
      <dsp:nvSpPr>
        <dsp:cNvPr id="0" name=""/>
        <dsp:cNvSpPr/>
      </dsp:nvSpPr>
      <dsp:spPr>
        <a:xfrm rot="16200000">
          <a:off x="3482163" y="1153271"/>
          <a:ext cx="236573" cy="377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/>
        </a:p>
      </dsp:txBody>
      <dsp:txXfrm>
        <a:off x="3517649" y="1264310"/>
        <a:ext cx="165601" cy="226659"/>
      </dsp:txXfrm>
    </dsp:sp>
    <dsp:sp modelId="{323A1467-4499-45AC-B235-88935033C4D3}">
      <dsp:nvSpPr>
        <dsp:cNvPr id="0" name=""/>
        <dsp:cNvSpPr/>
      </dsp:nvSpPr>
      <dsp:spPr>
        <a:xfrm>
          <a:off x="3044911" y="1199"/>
          <a:ext cx="1111076" cy="11110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>
        <a:off x="3207624" y="163912"/>
        <a:ext cx="785650" cy="785650"/>
      </dsp:txXfrm>
    </dsp:sp>
    <dsp:sp modelId="{37E78EE1-8044-43D5-96FE-34160296FB07}">
      <dsp:nvSpPr>
        <dsp:cNvPr id="0" name=""/>
        <dsp:cNvSpPr/>
      </dsp:nvSpPr>
      <dsp:spPr>
        <a:xfrm rot="1800000">
          <a:off x="4150756" y="2311309"/>
          <a:ext cx="236573" cy="377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5700101"/>
            <a:satOff val="25002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/>
        </a:p>
      </dsp:txBody>
      <dsp:txXfrm>
        <a:off x="4155510" y="2369119"/>
        <a:ext cx="165601" cy="226659"/>
      </dsp:txXfrm>
    </dsp:sp>
    <dsp:sp modelId="{D7B53705-10BA-4A8A-BEBA-780766AC00C9}">
      <dsp:nvSpPr>
        <dsp:cNvPr id="0" name=""/>
        <dsp:cNvSpPr/>
      </dsp:nvSpPr>
      <dsp:spPr>
        <a:xfrm>
          <a:off x="4393695" y="2337362"/>
          <a:ext cx="1111076" cy="1111076"/>
        </a:xfrm>
        <a:prstGeom prst="ellipse">
          <a:avLst/>
        </a:prstGeom>
        <a:solidFill>
          <a:schemeClr val="accent2">
            <a:hueOff val="5700101"/>
            <a:satOff val="25002"/>
            <a:lumOff val="-7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>
        <a:off x="4556408" y="2500075"/>
        <a:ext cx="785650" cy="785650"/>
      </dsp:txXfrm>
    </dsp:sp>
    <dsp:sp modelId="{60BC6DE4-9F44-48E4-AD84-813F49B6F2B5}">
      <dsp:nvSpPr>
        <dsp:cNvPr id="0" name=""/>
        <dsp:cNvSpPr/>
      </dsp:nvSpPr>
      <dsp:spPr>
        <a:xfrm rot="9000000">
          <a:off x="2813569" y="2311309"/>
          <a:ext cx="236573" cy="377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400201"/>
            <a:satOff val="50003"/>
            <a:lumOff val="-156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/>
        </a:p>
      </dsp:txBody>
      <dsp:txXfrm rot="10800000">
        <a:off x="2879787" y="2369119"/>
        <a:ext cx="165601" cy="226659"/>
      </dsp:txXfrm>
    </dsp:sp>
    <dsp:sp modelId="{9648C5CD-7389-4F2D-BD6E-DE6155DCC3E5}">
      <dsp:nvSpPr>
        <dsp:cNvPr id="0" name=""/>
        <dsp:cNvSpPr/>
      </dsp:nvSpPr>
      <dsp:spPr>
        <a:xfrm>
          <a:off x="1696127" y="2337362"/>
          <a:ext cx="1111076" cy="1111076"/>
        </a:xfrm>
        <a:prstGeom prst="ellipse">
          <a:avLst/>
        </a:prstGeom>
        <a:solidFill>
          <a:schemeClr val="accent2">
            <a:hueOff val="11400201"/>
            <a:satOff val="50003"/>
            <a:lumOff val="-1568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>
        <a:off x="1858840" y="2500075"/>
        <a:ext cx="785650" cy="785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098" y="802299"/>
            <a:ext cx="6477805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098" y="3531205"/>
            <a:ext cx="6477804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85366" y="6370430"/>
            <a:ext cx="2625536" cy="309201"/>
          </a:xfrm>
        </p:spPr>
        <p:txBody>
          <a:bodyPr/>
          <a:lstStyle/>
          <a:p>
            <a:fld id="{2D202488-4139-4052-B998-251C9C912739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098" y="6370431"/>
            <a:ext cx="3730436" cy="309201"/>
          </a:xfrm>
        </p:spPr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33098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482170"/>
            <a:ext cx="3055900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1122543"/>
            <a:ext cx="209337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3145992"/>
            <a:ext cx="4143303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7052" y="6332579"/>
            <a:ext cx="3236889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6332579"/>
            <a:ext cx="4155753" cy="320931"/>
          </a:xfrm>
        </p:spPr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3143605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969179" y="1486603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817" y="1756130"/>
            <a:ext cx="6482366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5583" y="3806196"/>
            <a:ext cx="6472835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35583" y="3804985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9179" y="2161854"/>
            <a:ext cx="3483864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4009" y="2168318"/>
            <a:ext cx="3483864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715607D-9DE2-4687-AAF8-EF2427252A90}"/>
              </a:ext>
            </a:extLst>
          </p:cNvPr>
          <p:cNvCxnSpPr/>
          <p:nvPr/>
        </p:nvCxnSpPr>
        <p:spPr>
          <a:xfrm>
            <a:off x="969179" y="1486603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486" y="1950795"/>
            <a:ext cx="348386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5486" y="2755516"/>
            <a:ext cx="3483864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9365" y="1954249"/>
            <a:ext cx="348386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9365" y="2752738"/>
            <a:ext cx="3483864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C384AA55-1960-47F4-BA3C-E97A6F2D0B19}"/>
              </a:ext>
            </a:extLst>
          </p:cNvPr>
          <p:cNvCxnSpPr/>
          <p:nvPr/>
        </p:nvCxnSpPr>
        <p:spPr>
          <a:xfrm>
            <a:off x="969179" y="1486603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=""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FB55B52-B62C-4800-AAC1-B15AF2FE1F45}"/>
              </a:ext>
            </a:extLst>
          </p:cNvPr>
          <p:cNvCxnSpPr/>
          <p:nvPr/>
        </p:nvCxnSpPr>
        <p:spPr>
          <a:xfrm>
            <a:off x="969179" y="1486603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1435" y="1645522"/>
            <a:ext cx="4355382" cy="3840852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8182" y="1645523"/>
            <a:ext cx="27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/>
        </p:nvCxnSpPr>
        <p:spPr>
          <a:xfrm>
            <a:off x="969179" y="1486603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296" y="3128471"/>
            <a:ext cx="2268000" cy="190656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5228" y="5144981"/>
            <a:ext cx="2277329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/>
        </p:nvCxnSpPr>
        <p:spPr>
          <a:xfrm>
            <a:off x="969179" y="1486603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451581" y="3128471"/>
            <a:ext cx="2268000" cy="190656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05229" y="3128471"/>
            <a:ext cx="2268000" cy="190656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446917" y="5144980"/>
            <a:ext cx="2277329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79940" y="5144979"/>
            <a:ext cx="2277329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685D963-B130-47E9-AFCC-AEBED2B1155B}"/>
              </a:ext>
            </a:extLst>
          </p:cNvPr>
          <p:cNvCxnSpPr>
            <a:cxnSpLocks/>
          </p:cNvCxnSpPr>
          <p:nvPr/>
        </p:nvCxnSpPr>
        <p:spPr>
          <a:xfrm>
            <a:off x="3363058" y="5144979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FA9B6CF-713A-4942-BE35-A61AFCDDFD3D}"/>
              </a:ext>
            </a:extLst>
          </p:cNvPr>
          <p:cNvCxnSpPr>
            <a:cxnSpLocks/>
          </p:cNvCxnSpPr>
          <p:nvPr/>
        </p:nvCxnSpPr>
        <p:spPr>
          <a:xfrm>
            <a:off x="5818310" y="5144979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68182" y="1617664"/>
            <a:ext cx="7213793" cy="133667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7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773" y="804520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773" y="2015733"/>
            <a:ext cx="7202456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47693" y="6340794"/>
            <a:ext cx="26255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0773" y="6339731"/>
            <a:ext cx="445412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5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924800" cy="1752600"/>
          </a:xfrm>
        </p:spPr>
        <p:txBody>
          <a:bodyPr>
            <a:normAutofit/>
          </a:bodyPr>
          <a:lstStyle/>
          <a:p>
            <a:pPr algn="ctr"/>
            <a:r>
              <a:rPr lang="hr-HR" sz="4900" b="1" dirty="0" smtClean="0"/>
              <a:t>GOSPOĐICA b.</a:t>
            </a:r>
            <a:br>
              <a:rPr lang="hr-HR" sz="4900" b="1" dirty="0" smtClean="0"/>
            </a:br>
            <a:r>
              <a:rPr lang="hr-HR" sz="2800" dirty="0" smtClean="0"/>
              <a:t>(</a:t>
            </a:r>
            <a:r>
              <a:rPr lang="hr-HR" sz="2800" cap="none" dirty="0" smtClean="0"/>
              <a:t>jedno iskustvo</a:t>
            </a:r>
            <a:r>
              <a:rPr lang="hr-HR" sz="2800" dirty="0" smtClean="0"/>
              <a:t>)</a:t>
            </a:r>
            <a:endParaRPr lang="hr-H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733800"/>
            <a:ext cx="7620000" cy="1752600"/>
          </a:xfrm>
        </p:spPr>
        <p:txBody>
          <a:bodyPr>
            <a:normAutofit lnSpcReduction="10000"/>
          </a:bodyPr>
          <a:lstStyle/>
          <a:p>
            <a:r>
              <a:rPr lang="hr-HR" cap="none" dirty="0" smtClean="0"/>
              <a:t>Iva </a:t>
            </a:r>
            <a:r>
              <a:rPr lang="hr-HR" cap="none" dirty="0" smtClean="0"/>
              <a:t>Močibob, prof. – OŠ „Trsat”</a:t>
            </a:r>
            <a:endParaRPr lang="hr-HR" cap="none" dirty="0" smtClean="0"/>
          </a:p>
          <a:p>
            <a:r>
              <a:rPr lang="hr-HR" dirty="0" smtClean="0"/>
              <a:t>9. </a:t>
            </a:r>
            <a:r>
              <a:rPr lang="hr-HR" cap="none" dirty="0" smtClean="0"/>
              <a:t>siječnja</a:t>
            </a:r>
            <a:r>
              <a:rPr lang="hr-HR" dirty="0" smtClean="0"/>
              <a:t> 2019</a:t>
            </a:r>
            <a:r>
              <a:rPr lang="hr-HR" dirty="0" smtClean="0"/>
              <a:t>.</a:t>
            </a:r>
          </a:p>
          <a:p>
            <a:r>
              <a:rPr lang="hr-HR" cap="none" dirty="0" smtClean="0"/>
              <a:t>Filozofski fakultet u Rijeci – Odsjek za psihologiju; izborni kolegij „Psihologija darovitih učenika”</a:t>
            </a:r>
            <a:endParaRPr lang="hr-HR" cap="none" dirty="0"/>
          </a:p>
        </p:txBody>
      </p:sp>
    </p:spTree>
    <p:extLst>
      <p:ext uri="{BB962C8B-B14F-4D97-AF65-F5344CB8AC3E}">
        <p14:creationId xmlns:p14="http://schemas.microsoft.com/office/powerpoint/2010/main" val="252724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0773" y="2015733"/>
            <a:ext cx="7202456" cy="1032267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Kako si se pripremala za natjecanje? </a:t>
            </a:r>
            <a:endParaRPr lang="hr-HR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GOSPOĐICA   B.</a:t>
            </a:r>
          </a:p>
        </p:txBody>
      </p:sp>
      <p:pic>
        <p:nvPicPr>
          <p:cNvPr id="4" name="Treći odgovor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48600" y="4724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9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0773" y="2015733"/>
            <a:ext cx="7202456" cy="3699267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školsko natjecanje – 80 bodova</a:t>
            </a:r>
          </a:p>
          <a:p>
            <a:r>
              <a:rPr lang="hr-HR" sz="2400" b="1" dirty="0" smtClean="0"/>
              <a:t>županijsko natjecanje – 90 bodova</a:t>
            </a:r>
          </a:p>
          <a:p>
            <a:r>
              <a:rPr lang="hr-HR" sz="2400" b="1" dirty="0" smtClean="0"/>
              <a:t>državno natjecanje – 100 bodova (lakše od županijskog)</a:t>
            </a:r>
          </a:p>
          <a:p>
            <a:r>
              <a:rPr lang="hr-HR" sz="2400" b="1" dirty="0" smtClean="0"/>
              <a:t>zadatci nisu jednostavni, često su u testu iznimke</a:t>
            </a:r>
          </a:p>
          <a:p>
            <a:r>
              <a:rPr lang="hr-HR" sz="2400" b="1" dirty="0" smtClean="0"/>
              <a:t>gospođica B. – 93%; ja – 96% (eksperiment)</a:t>
            </a:r>
          </a:p>
          <a:p>
            <a:endParaRPr lang="hr-HR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10600" cy="1049235"/>
          </a:xfrm>
        </p:spPr>
        <p:txBody>
          <a:bodyPr/>
          <a:lstStyle/>
          <a:p>
            <a:pPr algn="ctr"/>
            <a:r>
              <a:rPr lang="hr-HR" dirty="0" smtClean="0"/>
              <a:t>Od školskog do državnog </a:t>
            </a:r>
            <a:br>
              <a:rPr lang="hr-HR" dirty="0" smtClean="0"/>
            </a:br>
            <a:r>
              <a:rPr lang="hr-HR" dirty="0" smtClean="0"/>
              <a:t>natjecanja 2016./2017.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67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0773" y="2015733"/>
            <a:ext cx="7202456" cy="3699267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rješavanje s lakoćom</a:t>
            </a:r>
          </a:p>
          <a:p>
            <a:r>
              <a:rPr lang="hr-HR" sz="2400" b="1" dirty="0" smtClean="0"/>
              <a:t>objašnjavanje samo jednom (zavisno složene rečenice u jednome školskom satu)</a:t>
            </a:r>
          </a:p>
          <a:p>
            <a:r>
              <a:rPr lang="hr-HR" sz="2400" b="1" dirty="0" smtClean="0"/>
              <a:t>školsko natjecanje – 92% (prva po rezultatima u PGŽ prije županijskog natjecanja)</a:t>
            </a:r>
          </a:p>
          <a:p>
            <a:r>
              <a:rPr lang="hr-HR" sz="2400" b="1" dirty="0" smtClean="0"/>
              <a:t>županijsko natjecanje – 90% </a:t>
            </a:r>
          </a:p>
          <a:p>
            <a:r>
              <a:rPr lang="hr-HR" sz="2400" b="1" dirty="0" smtClean="0"/>
              <a:t>državno natjecanje u Šibeniku – 93% (peta)</a:t>
            </a:r>
            <a:endParaRPr lang="hr-HR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10600" cy="1049235"/>
          </a:xfrm>
        </p:spPr>
        <p:txBody>
          <a:bodyPr/>
          <a:lstStyle/>
          <a:p>
            <a:pPr algn="ctr"/>
            <a:r>
              <a:rPr lang="hr-HR" dirty="0" smtClean="0"/>
              <a:t>Od školskog do državnog </a:t>
            </a:r>
            <a:br>
              <a:rPr lang="hr-HR" dirty="0" smtClean="0"/>
            </a:br>
            <a:r>
              <a:rPr lang="hr-HR" dirty="0" smtClean="0"/>
              <a:t>natjecanja 2016./2017.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72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0773" y="2015733"/>
            <a:ext cx="7202456" cy="3699267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u veljači savladala kompletno jezično gradivo sedmoga razreda</a:t>
            </a:r>
          </a:p>
          <a:p>
            <a:r>
              <a:rPr lang="hr-HR" sz="2400" b="1" dirty="0" smtClean="0"/>
              <a:t>često nezadovoljna rezultatom ako nije 100% točno riješeno</a:t>
            </a:r>
          </a:p>
          <a:p>
            <a:r>
              <a:rPr lang="hr-HR" sz="2400" b="1" dirty="0" smtClean="0"/>
              <a:t>stalno tražila dodatne zadatke</a:t>
            </a:r>
          </a:p>
          <a:p>
            <a:r>
              <a:rPr lang="hr-HR" sz="2400" b="1" dirty="0" smtClean="0"/>
              <a:t>oslobođena lektire – odbila</a:t>
            </a:r>
          </a:p>
          <a:p>
            <a:pPr marL="0" indent="0">
              <a:buNone/>
            </a:pPr>
            <a:endParaRPr lang="hr-HR" sz="2400" b="1" dirty="0" smtClean="0"/>
          </a:p>
          <a:p>
            <a:pPr marL="0" indent="0">
              <a:buNone/>
            </a:pPr>
            <a:endParaRPr lang="hr-HR" sz="2400" b="1" dirty="0" smtClean="0"/>
          </a:p>
          <a:p>
            <a:endParaRPr lang="hr-HR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10600" cy="1049235"/>
          </a:xfrm>
        </p:spPr>
        <p:txBody>
          <a:bodyPr/>
          <a:lstStyle/>
          <a:p>
            <a:pPr algn="ctr"/>
            <a:r>
              <a:rPr lang="hr-HR" dirty="0" smtClean="0"/>
              <a:t>Od školskog do državnog </a:t>
            </a:r>
            <a:br>
              <a:rPr lang="hr-HR" dirty="0" smtClean="0"/>
            </a:br>
            <a:r>
              <a:rPr lang="hr-HR" dirty="0" smtClean="0"/>
              <a:t>natjecanja 2016./2017.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818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Po čemu se, ako se uopće, razlikovao prvi odlazak na državno natjecanje od drugog?</a:t>
            </a:r>
            <a:endParaRPr lang="hr-HR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GOSPOĐICA   B.</a:t>
            </a:r>
            <a:endParaRPr lang="hr-HR" dirty="0"/>
          </a:p>
        </p:txBody>
      </p:sp>
      <p:pic>
        <p:nvPicPr>
          <p:cNvPr id="4" name="Sedmi odgovor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4800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1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tijekom ljeta 2017. (nakon završetka 7. razreda) samostalno je obradila sve gradivo osmog razreda</a:t>
            </a:r>
          </a:p>
          <a:p>
            <a:r>
              <a:rPr lang="hr-HR" sz="2400" b="1" dirty="0" smtClean="0"/>
              <a:t>školsko, županijsko i državno – oko 90%</a:t>
            </a:r>
          </a:p>
          <a:p>
            <a:r>
              <a:rPr lang="hr-HR" sz="2400" b="1" dirty="0" smtClean="0"/>
              <a:t>državno natjecanje u Zadru – 14. mjesto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381000"/>
            <a:ext cx="7202456" cy="1049235"/>
          </a:xfrm>
        </p:spPr>
        <p:txBody>
          <a:bodyPr/>
          <a:lstStyle/>
          <a:p>
            <a:r>
              <a:rPr lang="hr-HR" dirty="0"/>
              <a:t>Od školskog do državnog </a:t>
            </a:r>
            <a:br>
              <a:rPr lang="hr-HR" dirty="0"/>
            </a:br>
            <a:r>
              <a:rPr lang="hr-HR" dirty="0"/>
              <a:t>natjecanja </a:t>
            </a:r>
            <a:r>
              <a:rPr lang="hr-HR" dirty="0" smtClean="0"/>
              <a:t>2017./2018.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273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Kako ti je bilo surađivati s učiteljicom Ivom? Što smatraš ključnim za svoj uspjeh na natjecanjima?</a:t>
            </a:r>
            <a:endParaRPr lang="hr-HR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GOSPOĐICA   B.</a:t>
            </a:r>
          </a:p>
        </p:txBody>
      </p:sp>
      <p:pic>
        <p:nvPicPr>
          <p:cNvPr id="4" name="Četvrti odgovor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6800" y="4800600"/>
            <a:ext cx="406400" cy="406400"/>
          </a:xfrm>
          <a:prstGeom prst="rect">
            <a:avLst/>
          </a:prstGeom>
        </p:spPr>
      </p:pic>
      <p:pic>
        <p:nvPicPr>
          <p:cNvPr id="5" name="Drugi odgovor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96200" y="478600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2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nesigurnost</a:t>
            </a:r>
          </a:p>
          <a:p>
            <a:r>
              <a:rPr lang="hr-HR" sz="2400" b="1" dirty="0" smtClean="0"/>
              <a:t>sumnja</a:t>
            </a:r>
          </a:p>
          <a:p>
            <a:r>
              <a:rPr lang="hr-HR" sz="2400" b="1" dirty="0" smtClean="0"/>
              <a:t>perfekcionizam</a:t>
            </a:r>
          </a:p>
          <a:p>
            <a:r>
              <a:rPr lang="hr-HR" sz="2400" b="1" dirty="0" smtClean="0"/>
              <a:t>poljuljano samopouzdanje (potpuno neutemeljeno)</a:t>
            </a:r>
          </a:p>
          <a:p>
            <a:r>
              <a:rPr lang="hr-HR" sz="2400" b="1" dirty="0" smtClean="0"/>
              <a:t>koncept natjecanja</a:t>
            </a:r>
            <a:endParaRPr lang="hr-HR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PROBLEMI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06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Što ti je bilo najteže u testovima? Kako si se osjećala nakon natjecanja?</a:t>
            </a:r>
            <a:endParaRPr lang="hr-HR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GOSPOĐICA   B.</a:t>
            </a:r>
          </a:p>
        </p:txBody>
      </p:sp>
      <p:pic>
        <p:nvPicPr>
          <p:cNvPr id="4" name="Peti odgovor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400" y="4419600"/>
            <a:ext cx="406400" cy="406400"/>
          </a:xfrm>
          <a:prstGeom prst="rect">
            <a:avLst/>
          </a:prstGeom>
        </p:spPr>
      </p:pic>
      <p:pic>
        <p:nvPicPr>
          <p:cNvPr id="5" name="Šesti odgovor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00" y="439366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9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6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0773" y="2015733"/>
            <a:ext cx="2153427" cy="651267"/>
          </a:xfrm>
        </p:spPr>
        <p:txBody>
          <a:bodyPr/>
          <a:lstStyle/>
          <a:p>
            <a:r>
              <a:rPr lang="hr-HR" dirty="0" smtClean="0"/>
              <a:t>gospođica B.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NAKON OSNOVE ŠKOLE?</a:t>
            </a:r>
            <a:endParaRPr lang="hr-HR" dirty="0"/>
          </a:p>
        </p:txBody>
      </p:sp>
      <p:pic>
        <p:nvPicPr>
          <p:cNvPr id="4" name="Osmi odgovor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2057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0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458200" cy="914400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hr-HR" sz="2400" b="1" dirty="0"/>
              <a:t>Sustav redovitog školovanja, </a:t>
            </a:r>
            <a:r>
              <a:rPr lang="hr-HR" sz="2400" b="1" dirty="0" smtClean="0"/>
              <a:t>odgojno - </a:t>
            </a:r>
            <a:r>
              <a:rPr lang="hr-HR" sz="2400" b="1" dirty="0"/>
              <a:t>obrazovnog procesa i </a:t>
            </a:r>
            <a:r>
              <a:rPr lang="hr-HR" sz="2400" b="1" dirty="0" smtClean="0"/>
              <a:t>djelovanja "skrojen</a:t>
            </a:r>
            <a:r>
              <a:rPr lang="hr-HR" sz="2400" b="1" dirty="0"/>
              <a:t>" je za potrebe prosječnog djeteta - učenika. </a:t>
            </a:r>
            <a:endParaRPr lang="hr-HR" sz="2400" b="1" dirty="0" smtClean="0"/>
          </a:p>
          <a:p>
            <a:pPr indent="0">
              <a:buNone/>
            </a:pPr>
            <a:endParaRPr lang="hr-H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772400" cy="1219200"/>
          </a:xfrm>
        </p:spPr>
        <p:txBody>
          <a:bodyPr>
            <a:normAutofit/>
          </a:bodyPr>
          <a:lstStyle/>
          <a:p>
            <a:r>
              <a:rPr lang="hr-HR" dirty="0" smtClean="0"/>
              <a:t>Rad s darovitim </a:t>
            </a:r>
            <a:br>
              <a:rPr lang="hr-HR" dirty="0" smtClean="0"/>
            </a:br>
            <a:r>
              <a:rPr lang="hr-HR" dirty="0" smtClean="0"/>
              <a:t>učenicima</a:t>
            </a:r>
            <a:endParaRPr lang="hr-HR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44318625"/>
              </p:ext>
            </p:extLst>
          </p:nvPr>
        </p:nvGraphicFramePr>
        <p:xfrm>
          <a:off x="1600200" y="2438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359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0773" y="2015733"/>
            <a:ext cx="2686827" cy="575067"/>
          </a:xfrm>
        </p:spPr>
        <p:txBody>
          <a:bodyPr/>
          <a:lstStyle/>
          <a:p>
            <a:r>
              <a:rPr lang="hr-HR" dirty="0" smtClean="0"/>
              <a:t>gospođica B.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DRAGOCJENO ISKUSTVO</a:t>
            </a:r>
            <a:endParaRPr lang="hr-HR" dirty="0"/>
          </a:p>
        </p:txBody>
      </p:sp>
      <p:pic>
        <p:nvPicPr>
          <p:cNvPr id="4" name="Deveti odgovor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9000" y="2133600"/>
            <a:ext cx="406400" cy="40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30480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b="1" dirty="0" smtClean="0"/>
              <a:t>nema univerzalnog recepta</a:t>
            </a:r>
            <a:endParaRPr lang="hr-H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3657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b="1" dirty="0" smtClean="0"/>
              <a:t>individualni pristup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7023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4932000" cy="49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5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191000"/>
          </a:xfrm>
        </p:spPr>
        <p:txBody>
          <a:bodyPr>
            <a:noAutofit/>
          </a:bodyPr>
          <a:lstStyle/>
          <a:p>
            <a:r>
              <a:rPr lang="hr-HR" sz="2400" b="1" dirty="0" smtClean="0"/>
              <a:t>ocjena (uspjeh iz predmeta) samo je jedan segment onoga što učenik jest</a:t>
            </a:r>
          </a:p>
          <a:p>
            <a:r>
              <a:rPr lang="hr-HR" sz="2400" b="1" dirty="0" smtClean="0"/>
              <a:t>biti učenik jedna je uloga osobe koja sjedi u klupi ispred mene, nas</a:t>
            </a:r>
          </a:p>
          <a:p>
            <a:r>
              <a:rPr lang="hr-HR" sz="2400" b="1" dirty="0" smtClean="0"/>
              <a:t>obraćanje imenom</a:t>
            </a:r>
          </a:p>
          <a:p>
            <a:r>
              <a:rPr lang="hr-HR" sz="2400" b="1" dirty="0" smtClean="0"/>
              <a:t>slušanje učenika kad govori o nekim svojim sklonostima (pokazivanje zanimanja)</a:t>
            </a:r>
          </a:p>
          <a:p>
            <a:r>
              <a:rPr lang="hr-HR" sz="2400" b="1" dirty="0" smtClean="0"/>
              <a:t>gospodin R. – košarka; gospođica L. – tenis...</a:t>
            </a:r>
            <a:endParaRPr lang="hr-HR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PRISTUP UČENIKU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191000"/>
            <a:ext cx="1553452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49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0773" y="2015733"/>
            <a:ext cx="7202456" cy="2708667"/>
          </a:xfrm>
        </p:spPr>
        <p:txBody>
          <a:bodyPr/>
          <a:lstStyle/>
          <a:p>
            <a:r>
              <a:rPr lang="hr-HR" sz="2800" b="1" dirty="0" smtClean="0"/>
              <a:t>2016./2017. – generacija za pamćenje</a:t>
            </a:r>
          </a:p>
          <a:p>
            <a:pPr marL="0" indent="0">
              <a:buNone/>
            </a:pPr>
            <a:r>
              <a:rPr lang="hr-HR" sz="2800" b="1" dirty="0"/>
              <a:t>	</a:t>
            </a:r>
            <a:r>
              <a:rPr lang="hr-HR" sz="2800" b="1" dirty="0" smtClean="0"/>
              <a:t>(7.a i 7.b – ukupno 35 učenika)</a:t>
            </a:r>
          </a:p>
          <a:p>
            <a:pPr marL="0" indent="0">
              <a:buNone/>
            </a:pPr>
            <a:r>
              <a:rPr lang="hr-HR" sz="2800" b="1" dirty="0"/>
              <a:t> </a:t>
            </a:r>
            <a:r>
              <a:rPr lang="hr-HR" sz="2800" b="1" dirty="0" smtClean="0"/>
              <a:t>          - više od polovice – odlični</a:t>
            </a:r>
          </a:p>
          <a:p>
            <a:r>
              <a:rPr lang="hr-HR" sz="2800" b="1" dirty="0"/>
              <a:t>k</a:t>
            </a:r>
            <a:r>
              <a:rPr lang="hr-HR" sz="2800" b="1" dirty="0" smtClean="0"/>
              <a:t>andidata za natjecanje - 0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GOSPOĐICA   B.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038600"/>
            <a:ext cx="2693321" cy="246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958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GOSPOĐICA   B.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141428"/>
              </p:ext>
            </p:extLst>
          </p:nvPr>
        </p:nvGraphicFramePr>
        <p:xfrm>
          <a:off x="1219200" y="2133600"/>
          <a:ext cx="7200900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133600"/>
            <a:ext cx="2022636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87"/>
          <a:stretch/>
        </p:blipFill>
        <p:spPr>
          <a:xfrm>
            <a:off x="5638800" y="4495800"/>
            <a:ext cx="2066176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495800"/>
            <a:ext cx="1951334" cy="1097280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 rot="6331808">
            <a:off x="3871267" y="3830852"/>
            <a:ext cx="274934" cy="304800"/>
          </a:xfrm>
          <a:prstGeom prst="downArrow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" t="5715" r="4506" b="12235"/>
          <a:stretch/>
        </p:blipFill>
        <p:spPr>
          <a:xfrm>
            <a:off x="2094244" y="3172097"/>
            <a:ext cx="1589097" cy="109728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 rot="14623667">
            <a:off x="5423217" y="3753562"/>
            <a:ext cx="274934" cy="304800"/>
          </a:xfrm>
          <a:prstGeom prst="downArrow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r="3956" b="10937"/>
          <a:stretch/>
        </p:blipFill>
        <p:spPr>
          <a:xfrm>
            <a:off x="5990041" y="3137765"/>
            <a:ext cx="1636427" cy="109728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91702" y="5578489"/>
            <a:ext cx="8001000" cy="646331"/>
          </a:xfrm>
          <a:prstGeom prst="rect">
            <a:avLst/>
          </a:prstGeom>
          <a:solidFill>
            <a:schemeClr val="bg1">
              <a:alpha val="16000"/>
            </a:schemeClr>
          </a:solidFill>
        </p:spPr>
        <p:txBody>
          <a:bodyPr wrap="square">
            <a:spAutoFit/>
          </a:bodyPr>
          <a:lstStyle/>
          <a:p>
            <a:r>
              <a:rPr lang="hr-HR" b="1" dirty="0" smtClean="0"/>
              <a:t>12 godina – iznimna količina discipline, posvećenosti, koncentracije (zadivljujuće)</a:t>
            </a:r>
          </a:p>
        </p:txBody>
      </p:sp>
    </p:spTree>
    <p:extLst>
      <p:ext uri="{BB962C8B-B14F-4D97-AF65-F5344CB8AC3E}">
        <p14:creationId xmlns:p14="http://schemas.microsoft.com/office/powerpoint/2010/main" val="129556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5173175" cy="51206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GOSPOĐICA   B.</a:t>
            </a:r>
          </a:p>
        </p:txBody>
      </p:sp>
    </p:spTree>
    <p:extLst>
      <p:ext uri="{BB962C8B-B14F-4D97-AF65-F5344CB8AC3E}">
        <p14:creationId xmlns:p14="http://schemas.microsoft.com/office/powerpoint/2010/main" val="405399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0773" y="2015733"/>
            <a:ext cx="7202456" cy="1260867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Kako si se i zašto odlučila sudjelovati na natjecanju iz Hrvatskoga jezika?</a:t>
            </a:r>
            <a:endParaRPr lang="hr-HR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GOSPOĐICA   B.</a:t>
            </a:r>
            <a:endParaRPr lang="hr-HR" dirty="0"/>
          </a:p>
        </p:txBody>
      </p:sp>
      <p:pic>
        <p:nvPicPr>
          <p:cNvPr id="4" name="Prvi odgovor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029200"/>
            <a:ext cx="406400" cy="40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029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Pokušajmo! </a:t>
            </a:r>
            <a:r>
              <a:rPr lang="hr-HR" b="1" dirty="0" smtClean="0">
                <a:sym typeface="Wingdings" pitchFamily="2" charset="2"/>
              </a:rPr>
              <a:t>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6928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0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828801"/>
            <a:ext cx="8610600" cy="3637546"/>
          </a:xfrm>
        </p:spPr>
        <p:txBody>
          <a:bodyPr>
            <a:normAutofit fontScale="85000" lnSpcReduction="10000"/>
          </a:bodyPr>
          <a:lstStyle/>
          <a:p>
            <a:r>
              <a:rPr lang="hr-HR" sz="2800" b="1" dirty="0" smtClean="0"/>
              <a:t>materijali s prošlih natjecanja (stranica azoo.hr – arhiva)</a:t>
            </a:r>
          </a:p>
          <a:p>
            <a:pPr lvl="0"/>
            <a:r>
              <a:rPr lang="x-none" sz="2800" b="1" i="1"/>
              <a:t>Hrvatski pravopis</a:t>
            </a:r>
            <a:r>
              <a:rPr lang="x-none" sz="2800" b="1"/>
              <a:t>, Institut za hrvatski jezik i jezikoslovlje, Zagreb, 2013.</a:t>
            </a:r>
            <a:endParaRPr lang="hr-HR" sz="2800" b="1" dirty="0"/>
          </a:p>
          <a:p>
            <a:pPr lvl="0"/>
            <a:r>
              <a:rPr lang="hr-HR" sz="2800" b="1" dirty="0"/>
              <a:t>Težak, Stjepko; Babić, </a:t>
            </a:r>
            <a:r>
              <a:rPr lang="hr-HR" sz="2800" b="1" dirty="0" smtClean="0"/>
              <a:t>Stjepan: </a:t>
            </a:r>
            <a:r>
              <a:rPr lang="hr-HR" sz="2800" b="1" i="1" dirty="0" smtClean="0"/>
              <a:t>Gramatika </a:t>
            </a:r>
            <a:r>
              <a:rPr lang="hr-HR" sz="2800" b="1" i="1" dirty="0"/>
              <a:t>hrvatskoga jezika. Priručnik za osnovno jezično obrazovanje</a:t>
            </a:r>
            <a:r>
              <a:rPr lang="hr-HR" sz="2800" b="1" dirty="0"/>
              <a:t>, Zagreb, 2005. </a:t>
            </a:r>
            <a:endParaRPr lang="hr-HR" sz="2800" b="1" dirty="0" smtClean="0"/>
          </a:p>
          <a:p>
            <a:pPr lvl="0"/>
            <a:r>
              <a:rPr lang="hr-HR" sz="2800" b="1" dirty="0" smtClean="0"/>
              <a:t>udžbenici i radne bilježnice svih izdavača</a:t>
            </a:r>
          </a:p>
          <a:p>
            <a:pPr marL="0" indent="0">
              <a:buNone/>
            </a:pPr>
            <a:endParaRPr lang="hr-HR" dirty="0" smtClean="0"/>
          </a:p>
          <a:p>
            <a:pPr lvl="0"/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PRIPREME ZA NATJECANJE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53000"/>
            <a:ext cx="2673244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testovi na računalu</a:t>
            </a:r>
          </a:p>
          <a:p>
            <a:r>
              <a:rPr lang="hr-HR" sz="2400" b="1" dirty="0" smtClean="0"/>
              <a:t>povratna informacija s objašnjenjem</a:t>
            </a:r>
          </a:p>
          <a:p>
            <a:r>
              <a:rPr lang="hr-HR" sz="2400" b="1" dirty="0" smtClean="0"/>
              <a:t>Viber (u bilo koje doba dana... ponekad i noći</a:t>
            </a:r>
            <a:r>
              <a:rPr lang="hr-HR" sz="2400" b="1" dirty="0" smtClean="0">
                <a:sym typeface="Wingdings" pitchFamily="2" charset="2"/>
              </a:rPr>
              <a:t>)</a:t>
            </a:r>
          </a:p>
          <a:p>
            <a:r>
              <a:rPr lang="hr-HR" sz="2400" b="1" dirty="0" smtClean="0">
                <a:sym typeface="Wingdings" pitchFamily="2" charset="2"/>
              </a:rPr>
              <a:t>igra</a:t>
            </a:r>
          </a:p>
          <a:p>
            <a:r>
              <a:rPr lang="hr-HR" sz="2400" b="1" dirty="0" smtClean="0">
                <a:sym typeface="Wingdings" pitchFamily="2" charset="2"/>
              </a:rPr>
              <a:t>da budemo što bolje, bez obaveze da budemo najbolje</a:t>
            </a:r>
            <a:endParaRPr lang="hr-HR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PRIPREME ZA NATJECANJE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876800"/>
            <a:ext cx="2673244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My Invention_SL - v4" id="{967A0141-51FB-47EA-A223-61446FEA6A0D}" vid="{99189E50-2190-49F7-9BBD-B37E57739D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TF66921596</Template>
  <TotalTime>2542</TotalTime>
  <Words>528</Words>
  <Application>Microsoft Office PowerPoint</Application>
  <PresentationFormat>On-screen Show (4:3)</PresentationFormat>
  <Paragraphs>83</Paragraphs>
  <Slides>21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Gallery</vt:lpstr>
      <vt:lpstr>GOSPOĐICA b. (jedno iskustvo)</vt:lpstr>
      <vt:lpstr>Rad s darovitim  učenicima</vt:lpstr>
      <vt:lpstr>PRISTUP UČENIKU </vt:lpstr>
      <vt:lpstr>GOSPOĐICA   B.</vt:lpstr>
      <vt:lpstr>GOSPOĐICA   B.</vt:lpstr>
      <vt:lpstr>GOSPOĐICA   B.</vt:lpstr>
      <vt:lpstr>GOSPOĐICA   B.</vt:lpstr>
      <vt:lpstr>PRIPREME ZA NATJECANJE</vt:lpstr>
      <vt:lpstr>PRIPREME ZA NATJECANJE</vt:lpstr>
      <vt:lpstr>GOSPOĐICA   B.</vt:lpstr>
      <vt:lpstr>Od školskog do državnog  natjecanja 2016./2017.</vt:lpstr>
      <vt:lpstr>Od školskog do državnog  natjecanja 2016./2017.</vt:lpstr>
      <vt:lpstr>Od školskog do državnog  natjecanja 2016./2017.</vt:lpstr>
      <vt:lpstr>GOSPOĐICA   B.</vt:lpstr>
      <vt:lpstr>Od školskog do državnog  natjecanja 2017./2018.</vt:lpstr>
      <vt:lpstr>GOSPOĐICA   B.</vt:lpstr>
      <vt:lpstr>PROBLEMI</vt:lpstr>
      <vt:lpstr>GOSPOĐICA   B.</vt:lpstr>
      <vt:lpstr>ŠTO NAKON OSNOVE ŠKOLE?</vt:lpstr>
      <vt:lpstr>DRAGOCJENO ISKUSTVO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 s darovitom učenicom (jedno iskustvo)</dc:title>
  <dc:creator>Iva</dc:creator>
  <cp:lastModifiedBy>Iva</cp:lastModifiedBy>
  <cp:revision>24</cp:revision>
  <dcterms:created xsi:type="dcterms:W3CDTF">2019-01-07T15:51:56Z</dcterms:created>
  <dcterms:modified xsi:type="dcterms:W3CDTF">2019-08-11T10:25:57Z</dcterms:modified>
</cp:coreProperties>
</file>