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39059F-C32E-CC5E-39CA-8B67456D5A76}" v="882" dt="2020-03-16T20:25:24.855"/>
    <p1510:client id="{1D7ED87D-04CC-4B73-8A49-2D08E64E17D0}" v="345" dt="2020-03-15T15:25:31.239"/>
    <p1510:client id="{8BDAF3AF-74E3-7F99-78E7-861828AFD3D7}" v="5871" dt="2020-03-15T17:16:47.185"/>
    <p1510:client id="{BB1C9E8E-A4E8-CC57-BABA-0D71D4361976}" v="255" dt="2020-03-15T15:31:53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ona Dukarić" userId="S::ivona.dukaric@skole.hr::dbfea1bf-5518-499d-ad8a-a12e4238bc8f" providerId="AD" clId="Web-{0639059F-C32E-CC5E-39CA-8B67456D5A76}"/>
    <pc:docChg chg="addSld modSld">
      <pc:chgData name="Ivona Dukarić" userId="S::ivona.dukaric@skole.hr::dbfea1bf-5518-499d-ad8a-a12e4238bc8f" providerId="AD" clId="Web-{0639059F-C32E-CC5E-39CA-8B67456D5A76}" dt="2020-03-16T20:25:24.855" v="881" actId="20577"/>
      <pc:docMkLst>
        <pc:docMk/>
      </pc:docMkLst>
      <pc:sldChg chg="addSp delSp modSp new mod setBg">
        <pc:chgData name="Ivona Dukarić" userId="S::ivona.dukaric@skole.hr::dbfea1bf-5518-499d-ad8a-a12e4238bc8f" providerId="AD" clId="Web-{0639059F-C32E-CC5E-39CA-8B67456D5A76}" dt="2020-03-16T20:25:24.855" v="880" actId="20577"/>
        <pc:sldMkLst>
          <pc:docMk/>
          <pc:sldMk cId="2528152478" sldId="275"/>
        </pc:sldMkLst>
        <pc:spChg chg="mod">
          <ac:chgData name="Ivona Dukarić" userId="S::ivona.dukaric@skole.hr::dbfea1bf-5518-499d-ad8a-a12e4238bc8f" providerId="AD" clId="Web-{0639059F-C32E-CC5E-39CA-8B67456D5A76}" dt="2020-03-16T20:25:24.855" v="880" actId="20577"/>
          <ac:spMkLst>
            <pc:docMk/>
            <pc:sldMk cId="2528152478" sldId="275"/>
            <ac:spMk id="2" creationId="{19435313-8DA1-48E6-A644-B0D7FD40AD68}"/>
          </ac:spMkLst>
        </pc:spChg>
        <pc:spChg chg="del mod">
          <ac:chgData name="Ivona Dukarić" userId="S::ivona.dukaric@skole.hr::dbfea1bf-5518-499d-ad8a-a12e4238bc8f" providerId="AD" clId="Web-{0639059F-C32E-CC5E-39CA-8B67456D5A76}" dt="2020-03-16T20:24:36.996" v="875"/>
          <ac:spMkLst>
            <pc:docMk/>
            <pc:sldMk cId="2528152478" sldId="275"/>
            <ac:spMk id="3" creationId="{A4506851-98F2-4564-AC30-647BCF5D9539}"/>
          </ac:spMkLst>
        </pc:spChg>
        <pc:spChg chg="add">
          <ac:chgData name="Ivona Dukarić" userId="S::ivona.dukaric@skole.hr::dbfea1bf-5518-499d-ad8a-a12e4238bc8f" providerId="AD" clId="Web-{0639059F-C32E-CC5E-39CA-8B67456D5A76}" dt="2020-03-16T20:24:36.996" v="875"/>
          <ac:spMkLst>
            <pc:docMk/>
            <pc:sldMk cId="2528152478" sldId="275"/>
            <ac:spMk id="10" creationId="{6D1A2CED-DA9B-4CCF-8215-CFC65FE71603}"/>
          </ac:spMkLst>
        </pc:spChg>
        <pc:spChg chg="add">
          <ac:chgData name="Ivona Dukarić" userId="S::ivona.dukaric@skole.hr::dbfea1bf-5518-499d-ad8a-a12e4238bc8f" providerId="AD" clId="Web-{0639059F-C32E-CC5E-39CA-8B67456D5A76}" dt="2020-03-16T20:24:36.996" v="875"/>
          <ac:spMkLst>
            <pc:docMk/>
            <pc:sldMk cId="2528152478" sldId="275"/>
            <ac:spMk id="12" creationId="{562DFC44-A40C-4573-9230-B3EDB3EC8EEB}"/>
          </ac:spMkLst>
        </pc:spChg>
        <pc:spChg chg="add">
          <ac:chgData name="Ivona Dukarić" userId="S::ivona.dukaric@skole.hr::dbfea1bf-5518-499d-ad8a-a12e4238bc8f" providerId="AD" clId="Web-{0639059F-C32E-CC5E-39CA-8B67456D5A76}" dt="2020-03-16T20:24:36.996" v="875"/>
          <ac:spMkLst>
            <pc:docMk/>
            <pc:sldMk cId="2528152478" sldId="275"/>
            <ac:spMk id="14" creationId="{15589D35-CF9F-4DE9-A792-8571A09E9BC9}"/>
          </ac:spMkLst>
        </pc:spChg>
        <pc:graphicFrameChg chg="add modGraphic">
          <ac:chgData name="Ivona Dukarić" userId="S::ivona.dukaric@skole.hr::dbfea1bf-5518-499d-ad8a-a12e4238bc8f" providerId="AD" clId="Web-{0639059F-C32E-CC5E-39CA-8B67456D5A76}" dt="2020-03-16T20:25:15.731" v="877" actId="20577"/>
          <ac:graphicFrameMkLst>
            <pc:docMk/>
            <pc:sldMk cId="2528152478" sldId="275"/>
            <ac:graphicFrameMk id="5" creationId="{0D6A8688-8F76-4487-BDDD-821082096A85}"/>
          </ac:graphicFrameMkLst>
        </pc:graphicFrameChg>
      </pc:sldChg>
    </pc:docChg>
  </pc:docChgLst>
  <pc:docChgLst>
    <pc:chgData name="Ivona Dukarić" userId="S::ivona.dukaric@skole.hr::dbfea1bf-5518-499d-ad8a-a12e4238bc8f" providerId="AD" clId="Web-{8BDAF3AF-74E3-7F99-78E7-861828AFD3D7}"/>
    <pc:docChg chg="addSld modSld">
      <pc:chgData name="Ivona Dukarić" userId="S::ivona.dukaric@skole.hr::dbfea1bf-5518-499d-ad8a-a12e4238bc8f" providerId="AD" clId="Web-{8BDAF3AF-74E3-7F99-78E7-861828AFD3D7}" dt="2020-03-15T17:16:47.185" v="5865" actId="20577"/>
      <pc:docMkLst>
        <pc:docMk/>
      </pc:docMkLst>
      <pc:sldChg chg="addSp delSp modSp mod setBg">
        <pc:chgData name="Ivona Dukarić" userId="S::ivona.dukaric@skole.hr::dbfea1bf-5518-499d-ad8a-a12e4238bc8f" providerId="AD" clId="Web-{8BDAF3AF-74E3-7F99-78E7-861828AFD3D7}" dt="2020-03-15T15:35:02.017" v="10" actId="20577"/>
        <pc:sldMkLst>
          <pc:docMk/>
          <pc:sldMk cId="2637168969" sldId="258"/>
        </pc:sldMkLst>
        <pc:spChg chg="mod">
          <ac:chgData name="Ivona Dukarić" userId="S::ivona.dukaric@skole.hr::dbfea1bf-5518-499d-ad8a-a12e4238bc8f" providerId="AD" clId="Web-{8BDAF3AF-74E3-7F99-78E7-861828AFD3D7}" dt="2020-03-15T15:34:19.501" v="8"/>
          <ac:spMkLst>
            <pc:docMk/>
            <pc:sldMk cId="2637168969" sldId="258"/>
            <ac:spMk id="2" creationId="{F693CA84-65F4-42C5-8343-CE94AC8B6228}"/>
          </ac:spMkLst>
        </pc:spChg>
        <pc:spChg chg="del mod">
          <ac:chgData name="Ivona Dukarić" userId="S::ivona.dukaric@skole.hr::dbfea1bf-5518-499d-ad8a-a12e4238bc8f" providerId="AD" clId="Web-{8BDAF3AF-74E3-7F99-78E7-861828AFD3D7}" dt="2020-03-15T15:33:44.064" v="3"/>
          <ac:spMkLst>
            <pc:docMk/>
            <pc:sldMk cId="2637168969" sldId="258"/>
            <ac:spMk id="3" creationId="{645AC748-3F41-48E8-A98C-546325EEA3DC}"/>
          </ac:spMkLst>
        </pc:spChg>
        <pc:spChg chg="add del">
          <ac:chgData name="Ivona Dukarić" userId="S::ivona.dukaric@skole.hr::dbfea1bf-5518-499d-ad8a-a12e4238bc8f" providerId="AD" clId="Web-{8BDAF3AF-74E3-7F99-78E7-861828AFD3D7}" dt="2020-03-15T15:34:19.439" v="7"/>
          <ac:spMkLst>
            <pc:docMk/>
            <pc:sldMk cId="2637168969" sldId="258"/>
            <ac:spMk id="6" creationId="{81D377EB-C9D2-4ED0-86A6-740A297E3EAC}"/>
          </ac:spMkLst>
        </pc:spChg>
        <pc:spChg chg="add del">
          <ac:chgData name="Ivona Dukarić" userId="S::ivona.dukaric@skole.hr::dbfea1bf-5518-499d-ad8a-a12e4238bc8f" providerId="AD" clId="Web-{8BDAF3AF-74E3-7F99-78E7-861828AFD3D7}" dt="2020-03-15T15:34:19.439" v="7"/>
          <ac:spMkLst>
            <pc:docMk/>
            <pc:sldMk cId="2637168969" sldId="258"/>
            <ac:spMk id="7" creationId="{066346BE-FDB4-4772-A696-0719490ABD64}"/>
          </ac:spMkLst>
        </pc:spChg>
        <pc:spChg chg="add del">
          <ac:chgData name="Ivona Dukarić" userId="S::ivona.dukaric@skole.hr::dbfea1bf-5518-499d-ad8a-a12e4238bc8f" providerId="AD" clId="Web-{8BDAF3AF-74E3-7F99-78E7-861828AFD3D7}" dt="2020-03-15T15:34:19.439" v="7"/>
          <ac:spMkLst>
            <pc:docMk/>
            <pc:sldMk cId="2637168969" sldId="258"/>
            <ac:spMk id="8" creationId="{FB92FFCE-0C90-454E-AA25-D4EE9A6C39C5}"/>
          </ac:spMkLst>
        </pc:spChg>
        <pc:spChg chg="add del">
          <ac:chgData name="Ivona Dukarić" userId="S::ivona.dukaric@skole.hr::dbfea1bf-5518-499d-ad8a-a12e4238bc8f" providerId="AD" clId="Web-{8BDAF3AF-74E3-7F99-78E7-861828AFD3D7}" dt="2020-03-15T15:34:07.751" v="5"/>
          <ac:spMkLst>
            <pc:docMk/>
            <pc:sldMk cId="2637168969" sldId="258"/>
            <ac:spMk id="9" creationId="{7517A47C-B2E5-4B79-8061-D74B1311AF6E}"/>
          </ac:spMkLst>
        </pc:spChg>
        <pc:spChg chg="add">
          <ac:chgData name="Ivona Dukarić" userId="S::ivona.dukaric@skole.hr::dbfea1bf-5518-499d-ad8a-a12e4238bc8f" providerId="AD" clId="Web-{8BDAF3AF-74E3-7F99-78E7-861828AFD3D7}" dt="2020-03-15T15:34:19.501" v="8"/>
          <ac:spMkLst>
            <pc:docMk/>
            <pc:sldMk cId="2637168969" sldId="258"/>
            <ac:spMk id="10" creationId="{7517A47C-B2E5-4B79-8061-D74B1311AF6E}"/>
          </ac:spMkLst>
        </pc:spChg>
        <pc:spChg chg="add del">
          <ac:chgData name="Ivona Dukarić" userId="S::ivona.dukaric@skole.hr::dbfea1bf-5518-499d-ad8a-a12e4238bc8f" providerId="AD" clId="Web-{8BDAF3AF-74E3-7F99-78E7-861828AFD3D7}" dt="2020-03-15T15:34:07.751" v="5"/>
          <ac:spMkLst>
            <pc:docMk/>
            <pc:sldMk cId="2637168969" sldId="258"/>
            <ac:spMk id="11" creationId="{C505E780-2083-4CB5-A42A-5E0E2908ECC3}"/>
          </ac:spMkLst>
        </pc:spChg>
        <pc:spChg chg="add">
          <ac:chgData name="Ivona Dukarić" userId="S::ivona.dukaric@skole.hr::dbfea1bf-5518-499d-ad8a-a12e4238bc8f" providerId="AD" clId="Web-{8BDAF3AF-74E3-7F99-78E7-861828AFD3D7}" dt="2020-03-15T15:34:19.501" v="8"/>
          <ac:spMkLst>
            <pc:docMk/>
            <pc:sldMk cId="2637168969" sldId="258"/>
            <ac:spMk id="12" creationId="{C505E780-2083-4CB5-A42A-5E0E2908ECC3}"/>
          </ac:spMkLst>
        </pc:spChg>
        <pc:spChg chg="add del">
          <ac:chgData name="Ivona Dukarić" userId="S::ivona.dukaric@skole.hr::dbfea1bf-5518-499d-ad8a-a12e4238bc8f" providerId="AD" clId="Web-{8BDAF3AF-74E3-7F99-78E7-861828AFD3D7}" dt="2020-03-15T15:34:07.751" v="5"/>
          <ac:spMkLst>
            <pc:docMk/>
            <pc:sldMk cId="2637168969" sldId="258"/>
            <ac:spMk id="13" creationId="{D2C0AE1C-0118-41AE-8A10-7CDCBF10E96F}"/>
          </ac:spMkLst>
        </pc:spChg>
        <pc:spChg chg="add">
          <ac:chgData name="Ivona Dukarić" userId="S::ivona.dukaric@skole.hr::dbfea1bf-5518-499d-ad8a-a12e4238bc8f" providerId="AD" clId="Web-{8BDAF3AF-74E3-7F99-78E7-861828AFD3D7}" dt="2020-03-15T15:34:19.501" v="8"/>
          <ac:spMkLst>
            <pc:docMk/>
            <pc:sldMk cId="2637168969" sldId="258"/>
            <ac:spMk id="14" creationId="{D2C0AE1C-0118-41AE-8A10-7CDCBF10E96F}"/>
          </ac:spMkLst>
        </pc:spChg>
        <pc:spChg chg="add del">
          <ac:chgData name="Ivona Dukarić" userId="S::ivona.dukaric@skole.hr::dbfea1bf-5518-499d-ad8a-a12e4238bc8f" providerId="AD" clId="Web-{8BDAF3AF-74E3-7F99-78E7-861828AFD3D7}" dt="2020-03-15T15:34:07.751" v="5"/>
          <ac:spMkLst>
            <pc:docMk/>
            <pc:sldMk cId="2637168969" sldId="258"/>
            <ac:spMk id="15" creationId="{463EEC44-1BA3-44ED-81FC-A644B04B2A44}"/>
          </ac:spMkLst>
        </pc:spChg>
        <pc:spChg chg="add">
          <ac:chgData name="Ivona Dukarić" userId="S::ivona.dukaric@skole.hr::dbfea1bf-5518-499d-ad8a-a12e4238bc8f" providerId="AD" clId="Web-{8BDAF3AF-74E3-7F99-78E7-861828AFD3D7}" dt="2020-03-15T15:34:19.501" v="8"/>
          <ac:spMkLst>
            <pc:docMk/>
            <pc:sldMk cId="2637168969" sldId="258"/>
            <ac:spMk id="16" creationId="{463EEC44-1BA3-44ED-81FC-A644B04B2A44}"/>
          </ac:spMkLst>
        </pc:spChg>
        <pc:graphicFrameChg chg="add mod modGraphic">
          <ac:chgData name="Ivona Dukarić" userId="S::ivona.dukaric@skole.hr::dbfea1bf-5518-499d-ad8a-a12e4238bc8f" providerId="AD" clId="Web-{8BDAF3AF-74E3-7F99-78E7-861828AFD3D7}" dt="2020-03-15T15:35:02.017" v="10" actId="20577"/>
          <ac:graphicFrameMkLst>
            <pc:docMk/>
            <pc:sldMk cId="2637168969" sldId="258"/>
            <ac:graphicFrameMk id="4" creationId="{610FDCFC-C14A-4398-9AF5-64873BE42D5D}"/>
          </ac:graphicFrameMkLst>
        </pc:graphicFrameChg>
      </pc:sldChg>
      <pc:sldChg chg="addSp delSp modSp new mod setBg">
        <pc:chgData name="Ivona Dukarić" userId="S::ivona.dukaric@skole.hr::dbfea1bf-5518-499d-ad8a-a12e4238bc8f" providerId="AD" clId="Web-{8BDAF3AF-74E3-7F99-78E7-861828AFD3D7}" dt="2020-03-15T15:47:06.016" v="370"/>
        <pc:sldMkLst>
          <pc:docMk/>
          <pc:sldMk cId="1667708546" sldId="259"/>
        </pc:sldMkLst>
        <pc:spChg chg="mod">
          <ac:chgData name="Ivona Dukarić" userId="S::ivona.dukaric@skole.hr::dbfea1bf-5518-499d-ad8a-a12e4238bc8f" providerId="AD" clId="Web-{8BDAF3AF-74E3-7F99-78E7-861828AFD3D7}" dt="2020-03-15T15:47:06.016" v="370"/>
          <ac:spMkLst>
            <pc:docMk/>
            <pc:sldMk cId="1667708546" sldId="259"/>
            <ac:spMk id="2" creationId="{01DE09B4-B3DD-4505-B568-EFF26EA33109}"/>
          </ac:spMkLst>
        </pc:spChg>
        <pc:spChg chg="add del mod">
          <ac:chgData name="Ivona Dukarić" userId="S::ivona.dukaric@skole.hr::dbfea1bf-5518-499d-ad8a-a12e4238bc8f" providerId="AD" clId="Web-{8BDAF3AF-74E3-7F99-78E7-861828AFD3D7}" dt="2020-03-15T15:47:06.016" v="370"/>
          <ac:spMkLst>
            <pc:docMk/>
            <pc:sldMk cId="1667708546" sldId="259"/>
            <ac:spMk id="3" creationId="{3AA12FE7-A6A2-47A5-8073-BB6456AE635D}"/>
          </ac:spMkLst>
        </pc:spChg>
        <pc:spChg chg="add del">
          <ac:chgData name="Ivona Dukarić" userId="S::ivona.dukaric@skole.hr::dbfea1bf-5518-499d-ad8a-a12e4238bc8f" providerId="AD" clId="Web-{8BDAF3AF-74E3-7F99-78E7-861828AFD3D7}" dt="2020-03-15T15:47:06.016" v="370"/>
          <ac:spMkLst>
            <pc:docMk/>
            <pc:sldMk cId="1667708546" sldId="259"/>
            <ac:spMk id="6" creationId="{8EFFF109-FC58-4FD3-BE05-9775A1310F55}"/>
          </ac:spMkLst>
        </pc:spChg>
        <pc:spChg chg="add del">
          <ac:chgData name="Ivona Dukarić" userId="S::ivona.dukaric@skole.hr::dbfea1bf-5518-499d-ad8a-a12e4238bc8f" providerId="AD" clId="Web-{8BDAF3AF-74E3-7F99-78E7-861828AFD3D7}" dt="2020-03-15T15:47:06.016" v="370"/>
          <ac:spMkLst>
            <pc:docMk/>
            <pc:sldMk cId="1667708546" sldId="259"/>
            <ac:spMk id="7" creationId="{E1B96AD6-92A9-4273-A62B-96A1C3E0BA95}"/>
          </ac:spMkLst>
        </pc:spChg>
        <pc:spChg chg="add del">
          <ac:chgData name="Ivona Dukarić" userId="S::ivona.dukaric@skole.hr::dbfea1bf-5518-499d-ad8a-a12e4238bc8f" providerId="AD" clId="Web-{8BDAF3AF-74E3-7F99-78E7-861828AFD3D7}" dt="2020-03-15T15:47:06.016" v="370"/>
          <ac:spMkLst>
            <pc:docMk/>
            <pc:sldMk cId="1667708546" sldId="259"/>
            <ac:spMk id="8" creationId="{1C799903-48D5-4A31-A1A2-541072D9771E}"/>
          </ac:spMkLst>
        </pc:spChg>
        <pc:spChg chg="add del">
          <ac:chgData name="Ivona Dukarić" userId="S::ivona.dukaric@skole.hr::dbfea1bf-5518-499d-ad8a-a12e4238bc8f" providerId="AD" clId="Web-{8BDAF3AF-74E3-7F99-78E7-861828AFD3D7}" dt="2020-03-15T15:47:06.016" v="370"/>
          <ac:spMkLst>
            <pc:docMk/>
            <pc:sldMk cId="1667708546" sldId="259"/>
            <ac:spMk id="9" creationId="{463EEC44-1BA3-44ED-81FC-A644B04B2A44}"/>
          </ac:spMkLst>
        </pc:spChg>
        <pc:spChg chg="add del">
          <ac:chgData name="Ivona Dukarić" userId="S::ivona.dukaric@skole.hr::dbfea1bf-5518-499d-ad8a-a12e4238bc8f" providerId="AD" clId="Web-{8BDAF3AF-74E3-7F99-78E7-861828AFD3D7}" dt="2020-03-15T15:46:54.047" v="368"/>
          <ac:spMkLst>
            <pc:docMk/>
            <pc:sldMk cId="1667708546" sldId="259"/>
            <ac:spMk id="10" creationId="{7517A47C-B2E5-4B79-8061-D74B1311AF6E}"/>
          </ac:spMkLst>
        </pc:spChg>
        <pc:spChg chg="add del">
          <ac:chgData name="Ivona Dukarić" userId="S::ivona.dukaric@skole.hr::dbfea1bf-5518-499d-ad8a-a12e4238bc8f" providerId="AD" clId="Web-{8BDAF3AF-74E3-7F99-78E7-861828AFD3D7}" dt="2020-03-15T15:46:54.047" v="368"/>
          <ac:spMkLst>
            <pc:docMk/>
            <pc:sldMk cId="1667708546" sldId="259"/>
            <ac:spMk id="12" creationId="{C505E780-2083-4CB5-A42A-5E0E2908ECC3}"/>
          </ac:spMkLst>
        </pc:spChg>
        <pc:spChg chg="add del">
          <ac:chgData name="Ivona Dukarić" userId="S::ivona.dukaric@skole.hr::dbfea1bf-5518-499d-ad8a-a12e4238bc8f" providerId="AD" clId="Web-{8BDAF3AF-74E3-7F99-78E7-861828AFD3D7}" dt="2020-03-15T15:46:54.047" v="368"/>
          <ac:spMkLst>
            <pc:docMk/>
            <pc:sldMk cId="1667708546" sldId="259"/>
            <ac:spMk id="14" creationId="{D2C0AE1C-0118-41AE-8A10-7CDCBF10E96F}"/>
          </ac:spMkLst>
        </pc:spChg>
        <pc:spChg chg="add del">
          <ac:chgData name="Ivona Dukarić" userId="S::ivona.dukaric@skole.hr::dbfea1bf-5518-499d-ad8a-a12e4238bc8f" providerId="AD" clId="Web-{8BDAF3AF-74E3-7F99-78E7-861828AFD3D7}" dt="2020-03-15T15:46:54.047" v="368"/>
          <ac:spMkLst>
            <pc:docMk/>
            <pc:sldMk cId="1667708546" sldId="259"/>
            <ac:spMk id="16" creationId="{463EEC44-1BA3-44ED-81FC-A644B04B2A44}"/>
          </ac:spMkLst>
        </pc:spChg>
        <pc:graphicFrameChg chg="add del">
          <ac:chgData name="Ivona Dukarić" userId="S::ivona.dukaric@skole.hr::dbfea1bf-5518-499d-ad8a-a12e4238bc8f" providerId="AD" clId="Web-{8BDAF3AF-74E3-7F99-78E7-861828AFD3D7}" dt="2020-03-15T15:46:54.047" v="368"/>
          <ac:graphicFrameMkLst>
            <pc:docMk/>
            <pc:sldMk cId="1667708546" sldId="259"/>
            <ac:graphicFrameMk id="5" creationId="{3219A7D2-DC5E-45B3-821C-EFBA9BE1CE2C}"/>
          </ac:graphicFrameMkLst>
        </pc:graphicFrameChg>
      </pc:sldChg>
      <pc:sldChg chg="addSp modSp new mod setBg">
        <pc:chgData name="Ivona Dukarić" userId="S::ivona.dukaric@skole.hr::dbfea1bf-5518-499d-ad8a-a12e4238bc8f" providerId="AD" clId="Web-{8BDAF3AF-74E3-7F99-78E7-861828AFD3D7}" dt="2020-03-15T15:54:44.922" v="909" actId="20577"/>
        <pc:sldMkLst>
          <pc:docMk/>
          <pc:sldMk cId="240904983" sldId="260"/>
        </pc:sldMkLst>
        <pc:spChg chg="mod">
          <ac:chgData name="Ivona Dukarić" userId="S::ivona.dukaric@skole.hr::dbfea1bf-5518-499d-ad8a-a12e4238bc8f" providerId="AD" clId="Web-{8BDAF3AF-74E3-7F99-78E7-861828AFD3D7}" dt="2020-03-15T15:53:51.688" v="902"/>
          <ac:spMkLst>
            <pc:docMk/>
            <pc:sldMk cId="240904983" sldId="260"/>
            <ac:spMk id="2" creationId="{39938463-25DF-4D0F-86D9-11BDB59DEE1A}"/>
          </ac:spMkLst>
        </pc:spChg>
        <pc:spChg chg="mod">
          <ac:chgData name="Ivona Dukarić" userId="S::ivona.dukaric@skole.hr::dbfea1bf-5518-499d-ad8a-a12e4238bc8f" providerId="AD" clId="Web-{8BDAF3AF-74E3-7F99-78E7-861828AFD3D7}" dt="2020-03-15T15:54:44.922" v="909" actId="20577"/>
          <ac:spMkLst>
            <pc:docMk/>
            <pc:sldMk cId="240904983" sldId="260"/>
            <ac:spMk id="3" creationId="{5DFB7823-ECC9-4ECB-9084-B2A17EA0CA10}"/>
          </ac:spMkLst>
        </pc:spChg>
        <pc:spChg chg="add">
          <ac:chgData name="Ivona Dukarić" userId="S::ivona.dukaric@skole.hr::dbfea1bf-5518-499d-ad8a-a12e4238bc8f" providerId="AD" clId="Web-{8BDAF3AF-74E3-7F99-78E7-861828AFD3D7}" dt="2020-03-15T15:53:51.688" v="902"/>
          <ac:spMkLst>
            <pc:docMk/>
            <pc:sldMk cId="240904983" sldId="260"/>
            <ac:spMk id="8" creationId="{1C799903-48D5-4A31-A1A2-541072D9771E}"/>
          </ac:spMkLst>
        </pc:spChg>
        <pc:spChg chg="add">
          <ac:chgData name="Ivona Dukarić" userId="S::ivona.dukaric@skole.hr::dbfea1bf-5518-499d-ad8a-a12e4238bc8f" providerId="AD" clId="Web-{8BDAF3AF-74E3-7F99-78E7-861828AFD3D7}" dt="2020-03-15T15:53:51.688" v="902"/>
          <ac:spMkLst>
            <pc:docMk/>
            <pc:sldMk cId="240904983" sldId="260"/>
            <ac:spMk id="10" creationId="{8EFFF109-FC58-4FD3-BE05-9775A1310F55}"/>
          </ac:spMkLst>
        </pc:spChg>
        <pc:spChg chg="add">
          <ac:chgData name="Ivona Dukarić" userId="S::ivona.dukaric@skole.hr::dbfea1bf-5518-499d-ad8a-a12e4238bc8f" providerId="AD" clId="Web-{8BDAF3AF-74E3-7F99-78E7-861828AFD3D7}" dt="2020-03-15T15:53:51.688" v="902"/>
          <ac:spMkLst>
            <pc:docMk/>
            <pc:sldMk cId="240904983" sldId="260"/>
            <ac:spMk id="12" creationId="{E1B96AD6-92A9-4273-A62B-96A1C3E0BA95}"/>
          </ac:spMkLst>
        </pc:spChg>
        <pc:spChg chg="add">
          <ac:chgData name="Ivona Dukarić" userId="S::ivona.dukaric@skole.hr::dbfea1bf-5518-499d-ad8a-a12e4238bc8f" providerId="AD" clId="Web-{8BDAF3AF-74E3-7F99-78E7-861828AFD3D7}" dt="2020-03-15T15:53:51.688" v="902"/>
          <ac:spMkLst>
            <pc:docMk/>
            <pc:sldMk cId="240904983" sldId="260"/>
            <ac:spMk id="14" creationId="{463EEC44-1BA3-44ED-81FC-A644B04B2A44}"/>
          </ac:spMkLst>
        </pc:spChg>
      </pc:sldChg>
      <pc:sldChg chg="addSp modSp new mod setBg">
        <pc:chgData name="Ivona Dukarić" userId="S::ivona.dukaric@skole.hr::dbfea1bf-5518-499d-ad8a-a12e4238bc8f" providerId="AD" clId="Web-{8BDAF3AF-74E3-7F99-78E7-861828AFD3D7}" dt="2020-03-15T16:11:46.124" v="1954" actId="20577"/>
        <pc:sldMkLst>
          <pc:docMk/>
          <pc:sldMk cId="656013817" sldId="261"/>
        </pc:sldMkLst>
        <pc:spChg chg="mod">
          <ac:chgData name="Ivona Dukarić" userId="S::ivona.dukaric@skole.hr::dbfea1bf-5518-499d-ad8a-a12e4238bc8f" providerId="AD" clId="Web-{8BDAF3AF-74E3-7F99-78E7-861828AFD3D7}" dt="2020-03-15T15:58:33.031" v="1273"/>
          <ac:spMkLst>
            <pc:docMk/>
            <pc:sldMk cId="656013817" sldId="261"/>
            <ac:spMk id="2" creationId="{9684D9BC-73E7-401A-B220-B7987E9340BF}"/>
          </ac:spMkLst>
        </pc:spChg>
        <pc:spChg chg="mod">
          <ac:chgData name="Ivona Dukarić" userId="S::ivona.dukaric@skole.hr::dbfea1bf-5518-499d-ad8a-a12e4238bc8f" providerId="AD" clId="Web-{8BDAF3AF-74E3-7F99-78E7-861828AFD3D7}" dt="2020-03-15T16:11:46.124" v="1954" actId="20577"/>
          <ac:spMkLst>
            <pc:docMk/>
            <pc:sldMk cId="656013817" sldId="261"/>
            <ac:spMk id="3" creationId="{C5368F48-BB96-4743-8695-9540EC9B0460}"/>
          </ac:spMkLst>
        </pc:spChg>
        <pc:spChg chg="add">
          <ac:chgData name="Ivona Dukarić" userId="S::ivona.dukaric@skole.hr::dbfea1bf-5518-499d-ad8a-a12e4238bc8f" providerId="AD" clId="Web-{8BDAF3AF-74E3-7F99-78E7-861828AFD3D7}" dt="2020-03-15T15:58:33.031" v="1273"/>
          <ac:spMkLst>
            <pc:docMk/>
            <pc:sldMk cId="656013817" sldId="261"/>
            <ac:spMk id="8" creationId="{1C799903-48D5-4A31-A1A2-541072D9771E}"/>
          </ac:spMkLst>
        </pc:spChg>
        <pc:spChg chg="add">
          <ac:chgData name="Ivona Dukarić" userId="S::ivona.dukaric@skole.hr::dbfea1bf-5518-499d-ad8a-a12e4238bc8f" providerId="AD" clId="Web-{8BDAF3AF-74E3-7F99-78E7-861828AFD3D7}" dt="2020-03-15T15:58:33.031" v="1273"/>
          <ac:spMkLst>
            <pc:docMk/>
            <pc:sldMk cId="656013817" sldId="261"/>
            <ac:spMk id="10" creationId="{8EFFF109-FC58-4FD3-BE05-9775A1310F55}"/>
          </ac:spMkLst>
        </pc:spChg>
        <pc:spChg chg="add">
          <ac:chgData name="Ivona Dukarić" userId="S::ivona.dukaric@skole.hr::dbfea1bf-5518-499d-ad8a-a12e4238bc8f" providerId="AD" clId="Web-{8BDAF3AF-74E3-7F99-78E7-861828AFD3D7}" dt="2020-03-15T15:58:33.031" v="1273"/>
          <ac:spMkLst>
            <pc:docMk/>
            <pc:sldMk cId="656013817" sldId="261"/>
            <ac:spMk id="12" creationId="{E1B96AD6-92A9-4273-A62B-96A1C3E0BA95}"/>
          </ac:spMkLst>
        </pc:spChg>
        <pc:spChg chg="add">
          <ac:chgData name="Ivona Dukarić" userId="S::ivona.dukaric@skole.hr::dbfea1bf-5518-499d-ad8a-a12e4238bc8f" providerId="AD" clId="Web-{8BDAF3AF-74E3-7F99-78E7-861828AFD3D7}" dt="2020-03-15T15:58:33.031" v="1273"/>
          <ac:spMkLst>
            <pc:docMk/>
            <pc:sldMk cId="656013817" sldId="261"/>
            <ac:spMk id="14" creationId="{463EEC44-1BA3-44ED-81FC-A644B04B2A44}"/>
          </ac:spMkLst>
        </pc:spChg>
      </pc:sldChg>
      <pc:sldChg chg="addSp modSp new mod setBg">
        <pc:chgData name="Ivona Dukarić" userId="S::ivona.dukaric@skole.hr::dbfea1bf-5518-499d-ad8a-a12e4238bc8f" providerId="AD" clId="Web-{8BDAF3AF-74E3-7F99-78E7-861828AFD3D7}" dt="2020-03-15T16:08:09.359" v="1643" actId="20577"/>
        <pc:sldMkLst>
          <pc:docMk/>
          <pc:sldMk cId="1142574828" sldId="262"/>
        </pc:sldMkLst>
        <pc:spChg chg="mod">
          <ac:chgData name="Ivona Dukarić" userId="S::ivona.dukaric@skole.hr::dbfea1bf-5518-499d-ad8a-a12e4238bc8f" providerId="AD" clId="Web-{8BDAF3AF-74E3-7F99-78E7-861828AFD3D7}" dt="2020-03-15T16:06:32.734" v="1552"/>
          <ac:spMkLst>
            <pc:docMk/>
            <pc:sldMk cId="1142574828" sldId="262"/>
            <ac:spMk id="2" creationId="{B6D8C80D-FB03-4C42-B816-10CEDA93F68F}"/>
          </ac:spMkLst>
        </pc:spChg>
        <pc:spChg chg="mod">
          <ac:chgData name="Ivona Dukarić" userId="S::ivona.dukaric@skole.hr::dbfea1bf-5518-499d-ad8a-a12e4238bc8f" providerId="AD" clId="Web-{8BDAF3AF-74E3-7F99-78E7-861828AFD3D7}" dt="2020-03-15T16:08:09.359" v="1643" actId="20577"/>
          <ac:spMkLst>
            <pc:docMk/>
            <pc:sldMk cId="1142574828" sldId="262"/>
            <ac:spMk id="3" creationId="{D5055D83-AC9F-4B99-9F55-3671269BE779}"/>
          </ac:spMkLst>
        </pc:spChg>
        <pc:spChg chg="add">
          <ac:chgData name="Ivona Dukarić" userId="S::ivona.dukaric@skole.hr::dbfea1bf-5518-499d-ad8a-a12e4238bc8f" providerId="AD" clId="Web-{8BDAF3AF-74E3-7F99-78E7-861828AFD3D7}" dt="2020-03-15T16:06:32.734" v="1552"/>
          <ac:spMkLst>
            <pc:docMk/>
            <pc:sldMk cId="1142574828" sldId="262"/>
            <ac:spMk id="10" creationId="{90D01200-0224-43C5-AB38-FB4D16B73FB7}"/>
          </ac:spMkLst>
        </pc:spChg>
        <pc:spChg chg="add">
          <ac:chgData name="Ivona Dukarić" userId="S::ivona.dukaric@skole.hr::dbfea1bf-5518-499d-ad8a-a12e4238bc8f" providerId="AD" clId="Web-{8BDAF3AF-74E3-7F99-78E7-861828AFD3D7}" dt="2020-03-15T16:06:32.734" v="1552"/>
          <ac:spMkLst>
            <pc:docMk/>
            <pc:sldMk cId="1142574828" sldId="262"/>
            <ac:spMk id="12" creationId="{728A44A4-A002-4A88-9FC9-1D0566C97A47}"/>
          </ac:spMkLst>
        </pc:spChg>
        <pc:spChg chg="add">
          <ac:chgData name="Ivona Dukarić" userId="S::ivona.dukaric@skole.hr::dbfea1bf-5518-499d-ad8a-a12e4238bc8f" providerId="AD" clId="Web-{8BDAF3AF-74E3-7F99-78E7-861828AFD3D7}" dt="2020-03-15T16:06:32.734" v="1552"/>
          <ac:spMkLst>
            <pc:docMk/>
            <pc:sldMk cId="1142574828" sldId="262"/>
            <ac:spMk id="14" creationId="{3E7D5C7B-DD16-401B-85CE-4AAA2A4F5136}"/>
          </ac:spMkLst>
        </pc:spChg>
        <pc:picChg chg="add">
          <ac:chgData name="Ivona Dukarić" userId="S::ivona.dukaric@skole.hr::dbfea1bf-5518-499d-ad8a-a12e4238bc8f" providerId="AD" clId="Web-{8BDAF3AF-74E3-7F99-78E7-861828AFD3D7}" dt="2020-03-15T16:06:32.734" v="1552"/>
          <ac:picMkLst>
            <pc:docMk/>
            <pc:sldMk cId="1142574828" sldId="262"/>
            <ac:picMk id="7" creationId="{D9DFB644-826F-4A81-AC8B-96323C3970CE}"/>
          </ac:picMkLst>
        </pc:picChg>
      </pc:sldChg>
      <pc:sldChg chg="modSp new">
        <pc:chgData name="Ivona Dukarić" userId="S::ivona.dukaric@skole.hr::dbfea1bf-5518-499d-ad8a-a12e4238bc8f" providerId="AD" clId="Web-{8BDAF3AF-74E3-7F99-78E7-861828AFD3D7}" dt="2020-03-15T16:12:16.406" v="2002" actId="20577"/>
        <pc:sldMkLst>
          <pc:docMk/>
          <pc:sldMk cId="1931503766" sldId="263"/>
        </pc:sldMkLst>
        <pc:spChg chg="mod">
          <ac:chgData name="Ivona Dukarić" userId="S::ivona.dukaric@skole.hr::dbfea1bf-5518-499d-ad8a-a12e4238bc8f" providerId="AD" clId="Web-{8BDAF3AF-74E3-7F99-78E7-861828AFD3D7}" dt="2020-03-15T16:12:16.406" v="2002" actId="20577"/>
          <ac:spMkLst>
            <pc:docMk/>
            <pc:sldMk cId="1931503766" sldId="263"/>
            <ac:spMk id="3" creationId="{56A5209A-ABA0-40F6-9358-246E5E1A5C9E}"/>
          </ac:spMkLst>
        </pc:spChg>
      </pc:sldChg>
      <pc:sldChg chg="addSp modSp new">
        <pc:chgData name="Ivona Dukarić" userId="S::ivona.dukaric@skole.hr::dbfea1bf-5518-499d-ad8a-a12e4238bc8f" providerId="AD" clId="Web-{8BDAF3AF-74E3-7F99-78E7-861828AFD3D7}" dt="2020-03-15T16:20:46.421" v="2349" actId="20577"/>
        <pc:sldMkLst>
          <pc:docMk/>
          <pc:sldMk cId="3453102970" sldId="264"/>
        </pc:sldMkLst>
        <pc:spChg chg="mod">
          <ac:chgData name="Ivona Dukarić" userId="S::ivona.dukaric@skole.hr::dbfea1bf-5518-499d-ad8a-a12e4238bc8f" providerId="AD" clId="Web-{8BDAF3AF-74E3-7F99-78E7-861828AFD3D7}" dt="2020-03-15T16:12:32.499" v="2030" actId="20577"/>
          <ac:spMkLst>
            <pc:docMk/>
            <pc:sldMk cId="3453102970" sldId="264"/>
            <ac:spMk id="2" creationId="{36CD0DEC-6E3A-4DBC-8324-7DBF1548B2F9}"/>
          </ac:spMkLst>
        </pc:spChg>
        <pc:spChg chg="mod">
          <ac:chgData name="Ivona Dukarić" userId="S::ivona.dukaric@skole.hr::dbfea1bf-5518-499d-ad8a-a12e4238bc8f" providerId="AD" clId="Web-{8BDAF3AF-74E3-7F99-78E7-861828AFD3D7}" dt="2020-03-15T16:20:46.421" v="2349" actId="20577"/>
          <ac:spMkLst>
            <pc:docMk/>
            <pc:sldMk cId="3453102970" sldId="264"/>
            <ac:spMk id="3" creationId="{EA3FDE42-FF90-4F7F-86FC-91330F3C52A1}"/>
          </ac:spMkLst>
        </pc:spChg>
        <pc:spChg chg="add mod">
          <ac:chgData name="Ivona Dukarić" userId="S::ivona.dukaric@skole.hr::dbfea1bf-5518-499d-ad8a-a12e4238bc8f" providerId="AD" clId="Web-{8BDAF3AF-74E3-7F99-78E7-861828AFD3D7}" dt="2020-03-15T16:17:49.530" v="2224" actId="1076"/>
          <ac:spMkLst>
            <pc:docMk/>
            <pc:sldMk cId="3453102970" sldId="264"/>
            <ac:spMk id="4" creationId="{9BA69ECA-0CD1-42F4-9ABF-BF19AA053F4A}"/>
          </ac:spMkLst>
        </pc:spChg>
      </pc:sldChg>
      <pc:sldChg chg="addSp delSp modSp new mod setBg">
        <pc:chgData name="Ivona Dukarić" userId="S::ivona.dukaric@skole.hr::dbfea1bf-5518-499d-ad8a-a12e4238bc8f" providerId="AD" clId="Web-{8BDAF3AF-74E3-7F99-78E7-861828AFD3D7}" dt="2020-03-15T16:26:44.639" v="2746" actId="20577"/>
        <pc:sldMkLst>
          <pc:docMk/>
          <pc:sldMk cId="568684828" sldId="265"/>
        </pc:sldMkLst>
        <pc:spChg chg="mod">
          <ac:chgData name="Ivona Dukarić" userId="S::ivona.dukaric@skole.hr::dbfea1bf-5518-499d-ad8a-a12e4238bc8f" providerId="AD" clId="Web-{8BDAF3AF-74E3-7F99-78E7-861828AFD3D7}" dt="2020-03-15T16:26:06.342" v="2744"/>
          <ac:spMkLst>
            <pc:docMk/>
            <pc:sldMk cId="568684828" sldId="265"/>
            <ac:spMk id="2" creationId="{D2FF114E-85A3-46F5-8738-4C52B946EFA3}"/>
          </ac:spMkLst>
        </pc:spChg>
        <pc:spChg chg="add del mod">
          <ac:chgData name="Ivona Dukarić" userId="S::ivona.dukaric@skole.hr::dbfea1bf-5518-499d-ad8a-a12e4238bc8f" providerId="AD" clId="Web-{8BDAF3AF-74E3-7F99-78E7-861828AFD3D7}" dt="2020-03-15T16:26:06.342" v="2744"/>
          <ac:spMkLst>
            <pc:docMk/>
            <pc:sldMk cId="568684828" sldId="265"/>
            <ac:spMk id="3" creationId="{17215404-B9C9-4D85-B533-160F226ACD44}"/>
          </ac:spMkLst>
        </pc:spChg>
        <pc:spChg chg="add del">
          <ac:chgData name="Ivona Dukarić" userId="S::ivona.dukaric@skole.hr::dbfea1bf-5518-499d-ad8a-a12e4238bc8f" providerId="AD" clId="Web-{8BDAF3AF-74E3-7F99-78E7-861828AFD3D7}" dt="2020-03-15T16:26:06.296" v="2743"/>
          <ac:spMkLst>
            <pc:docMk/>
            <pc:sldMk cId="568684828" sldId="265"/>
            <ac:spMk id="6" creationId="{90D01200-0224-43C5-AB38-FB4D16B73FB7}"/>
          </ac:spMkLst>
        </pc:spChg>
        <pc:spChg chg="add del">
          <ac:chgData name="Ivona Dukarić" userId="S::ivona.dukaric@skole.hr::dbfea1bf-5518-499d-ad8a-a12e4238bc8f" providerId="AD" clId="Web-{8BDAF3AF-74E3-7F99-78E7-861828AFD3D7}" dt="2020-03-15T16:26:06.296" v="2743"/>
          <ac:spMkLst>
            <pc:docMk/>
            <pc:sldMk cId="568684828" sldId="265"/>
            <ac:spMk id="8" creationId="{728A44A4-A002-4A88-9FC9-1D0566C97A47}"/>
          </ac:spMkLst>
        </pc:spChg>
        <pc:spChg chg="add del">
          <ac:chgData name="Ivona Dukarić" userId="S::ivona.dukaric@skole.hr::dbfea1bf-5518-499d-ad8a-a12e4238bc8f" providerId="AD" clId="Web-{8BDAF3AF-74E3-7F99-78E7-861828AFD3D7}" dt="2020-03-15T16:26:06.296" v="2743"/>
          <ac:spMkLst>
            <pc:docMk/>
            <pc:sldMk cId="568684828" sldId="265"/>
            <ac:spMk id="9" creationId="{3E7D5C7B-DD16-401B-85CE-4AAA2A4F5136}"/>
          </ac:spMkLst>
        </pc:spChg>
        <pc:spChg chg="add del">
          <ac:chgData name="Ivona Dukarić" userId="S::ivona.dukaric@skole.hr::dbfea1bf-5518-499d-ad8a-a12e4238bc8f" providerId="AD" clId="Web-{8BDAF3AF-74E3-7F99-78E7-861828AFD3D7}" dt="2020-03-15T16:25:54.155" v="2741"/>
          <ac:spMkLst>
            <pc:docMk/>
            <pc:sldMk cId="568684828" sldId="265"/>
            <ac:spMk id="10" creationId="{7517A47C-B2E5-4B79-8061-D74B1311AF6E}"/>
          </ac:spMkLst>
        </pc:spChg>
        <pc:spChg chg="add">
          <ac:chgData name="Ivona Dukarić" userId="S::ivona.dukaric@skole.hr::dbfea1bf-5518-499d-ad8a-a12e4238bc8f" providerId="AD" clId="Web-{8BDAF3AF-74E3-7F99-78E7-861828AFD3D7}" dt="2020-03-15T16:26:06.342" v="2744"/>
          <ac:spMkLst>
            <pc:docMk/>
            <pc:sldMk cId="568684828" sldId="265"/>
            <ac:spMk id="11" creationId="{BC68A55F-7B32-44D8-AEE5-1AF40532656C}"/>
          </ac:spMkLst>
        </pc:spChg>
        <pc:spChg chg="add del">
          <ac:chgData name="Ivona Dukarić" userId="S::ivona.dukaric@skole.hr::dbfea1bf-5518-499d-ad8a-a12e4238bc8f" providerId="AD" clId="Web-{8BDAF3AF-74E3-7F99-78E7-861828AFD3D7}" dt="2020-03-15T16:25:54.155" v="2741"/>
          <ac:spMkLst>
            <pc:docMk/>
            <pc:sldMk cId="568684828" sldId="265"/>
            <ac:spMk id="12" creationId="{C505E780-2083-4CB5-A42A-5E0E2908ECC3}"/>
          </ac:spMkLst>
        </pc:spChg>
        <pc:spChg chg="add">
          <ac:chgData name="Ivona Dukarić" userId="S::ivona.dukaric@skole.hr::dbfea1bf-5518-499d-ad8a-a12e4238bc8f" providerId="AD" clId="Web-{8BDAF3AF-74E3-7F99-78E7-861828AFD3D7}" dt="2020-03-15T16:26:06.342" v="2744"/>
          <ac:spMkLst>
            <pc:docMk/>
            <pc:sldMk cId="568684828" sldId="265"/>
            <ac:spMk id="13" creationId="{CD1AAA2C-FBBE-42AA-B869-31D524B7653F}"/>
          </ac:spMkLst>
        </pc:spChg>
        <pc:spChg chg="add del">
          <ac:chgData name="Ivona Dukarić" userId="S::ivona.dukaric@skole.hr::dbfea1bf-5518-499d-ad8a-a12e4238bc8f" providerId="AD" clId="Web-{8BDAF3AF-74E3-7F99-78E7-861828AFD3D7}" dt="2020-03-15T16:25:54.155" v="2741"/>
          <ac:spMkLst>
            <pc:docMk/>
            <pc:sldMk cId="568684828" sldId="265"/>
            <ac:spMk id="14" creationId="{D2C0AE1C-0118-41AE-8A10-7CDCBF10E96F}"/>
          </ac:spMkLst>
        </pc:spChg>
        <pc:spChg chg="add">
          <ac:chgData name="Ivona Dukarić" userId="S::ivona.dukaric@skole.hr::dbfea1bf-5518-499d-ad8a-a12e4238bc8f" providerId="AD" clId="Web-{8BDAF3AF-74E3-7F99-78E7-861828AFD3D7}" dt="2020-03-15T16:26:06.342" v="2744"/>
          <ac:spMkLst>
            <pc:docMk/>
            <pc:sldMk cId="568684828" sldId="265"/>
            <ac:spMk id="15" creationId="{5F937BBF-9326-4230-AB1B-F1795E350559}"/>
          </ac:spMkLst>
        </pc:spChg>
        <pc:spChg chg="add del">
          <ac:chgData name="Ivona Dukarić" userId="S::ivona.dukaric@skole.hr::dbfea1bf-5518-499d-ad8a-a12e4238bc8f" providerId="AD" clId="Web-{8BDAF3AF-74E3-7F99-78E7-861828AFD3D7}" dt="2020-03-15T16:25:54.155" v="2741"/>
          <ac:spMkLst>
            <pc:docMk/>
            <pc:sldMk cId="568684828" sldId="265"/>
            <ac:spMk id="16" creationId="{463EEC44-1BA3-44ED-81FC-A644B04B2A44}"/>
          </ac:spMkLst>
        </pc:spChg>
        <pc:graphicFrameChg chg="add del">
          <ac:chgData name="Ivona Dukarić" userId="S::ivona.dukaric@skole.hr::dbfea1bf-5518-499d-ad8a-a12e4238bc8f" providerId="AD" clId="Web-{8BDAF3AF-74E3-7F99-78E7-861828AFD3D7}" dt="2020-03-15T16:25:54.155" v="2741"/>
          <ac:graphicFrameMkLst>
            <pc:docMk/>
            <pc:sldMk cId="568684828" sldId="265"/>
            <ac:graphicFrameMk id="5" creationId="{5D6904CF-E486-4F55-BC78-B6830192EF2E}"/>
          </ac:graphicFrameMkLst>
        </pc:graphicFrameChg>
        <pc:graphicFrameChg chg="add modGraphic">
          <ac:chgData name="Ivona Dukarić" userId="S::ivona.dukaric@skole.hr::dbfea1bf-5518-499d-ad8a-a12e4238bc8f" providerId="AD" clId="Web-{8BDAF3AF-74E3-7F99-78E7-861828AFD3D7}" dt="2020-03-15T16:26:44.639" v="2746" actId="20577"/>
          <ac:graphicFrameMkLst>
            <pc:docMk/>
            <pc:sldMk cId="568684828" sldId="265"/>
            <ac:graphicFrameMk id="17" creationId="{F8A651D9-3E3C-40E2-BB88-0F07E583AEBD}"/>
          </ac:graphicFrameMkLst>
        </pc:graphicFrameChg>
        <pc:picChg chg="add del">
          <ac:chgData name="Ivona Dukarić" userId="S::ivona.dukaric@skole.hr::dbfea1bf-5518-499d-ad8a-a12e4238bc8f" providerId="AD" clId="Web-{8BDAF3AF-74E3-7F99-78E7-861828AFD3D7}" dt="2020-03-15T16:26:06.296" v="2743"/>
          <ac:picMkLst>
            <pc:docMk/>
            <pc:sldMk cId="568684828" sldId="265"/>
            <ac:picMk id="7" creationId="{565A3A4E-9D0A-4A31-B12E-E0F4C7EE43B1}"/>
          </ac:picMkLst>
        </pc:picChg>
      </pc:sldChg>
      <pc:sldChg chg="addSp delSp modSp new mod setBg">
        <pc:chgData name="Ivona Dukarić" userId="S::ivona.dukaric@skole.hr::dbfea1bf-5518-499d-ad8a-a12e4238bc8f" providerId="AD" clId="Web-{8BDAF3AF-74E3-7F99-78E7-861828AFD3D7}" dt="2020-03-15T16:30:44.264" v="3096" actId="20577"/>
        <pc:sldMkLst>
          <pc:docMk/>
          <pc:sldMk cId="2949257611" sldId="266"/>
        </pc:sldMkLst>
        <pc:spChg chg="mod">
          <ac:chgData name="Ivona Dukarić" userId="S::ivona.dukaric@skole.hr::dbfea1bf-5518-499d-ad8a-a12e4238bc8f" providerId="AD" clId="Web-{8BDAF3AF-74E3-7F99-78E7-861828AFD3D7}" dt="2020-03-15T16:30:44.264" v="3096" actId="20577"/>
          <ac:spMkLst>
            <pc:docMk/>
            <pc:sldMk cId="2949257611" sldId="266"/>
            <ac:spMk id="2" creationId="{E14E788D-3A04-46AC-8242-9B484CB6B929}"/>
          </ac:spMkLst>
        </pc:spChg>
        <pc:spChg chg="del mod">
          <ac:chgData name="Ivona Dukarić" userId="S::ivona.dukaric@skole.hr::dbfea1bf-5518-499d-ad8a-a12e4238bc8f" providerId="AD" clId="Web-{8BDAF3AF-74E3-7F99-78E7-861828AFD3D7}" dt="2020-03-15T16:30:07.311" v="3090"/>
          <ac:spMkLst>
            <pc:docMk/>
            <pc:sldMk cId="2949257611" sldId="266"/>
            <ac:spMk id="3" creationId="{78E7ACDD-95F1-41E1-A123-92725A57723D}"/>
          </ac:spMkLst>
        </pc:spChg>
        <pc:spChg chg="add">
          <ac:chgData name="Ivona Dukarić" userId="S::ivona.dukaric@skole.hr::dbfea1bf-5518-499d-ad8a-a12e4238bc8f" providerId="AD" clId="Web-{8BDAF3AF-74E3-7F99-78E7-861828AFD3D7}" dt="2020-03-15T16:30:07.311" v="3090"/>
          <ac:spMkLst>
            <pc:docMk/>
            <pc:sldMk cId="2949257611" sldId="266"/>
            <ac:spMk id="10" creationId="{AFF8D2E5-2C4E-47B1-930B-6C82B7C31331}"/>
          </ac:spMkLst>
        </pc:spChg>
        <pc:spChg chg="add">
          <ac:chgData name="Ivona Dukarić" userId="S::ivona.dukaric@skole.hr::dbfea1bf-5518-499d-ad8a-a12e4238bc8f" providerId="AD" clId="Web-{8BDAF3AF-74E3-7F99-78E7-861828AFD3D7}" dt="2020-03-15T16:30:07.311" v="3090"/>
          <ac:spMkLst>
            <pc:docMk/>
            <pc:sldMk cId="2949257611" sldId="266"/>
            <ac:spMk id="12" creationId="{801E4ADA-0EA9-4930-846E-3C11E8BED6DD}"/>
          </ac:spMkLst>
        </pc:spChg>
        <pc:spChg chg="add">
          <ac:chgData name="Ivona Dukarić" userId="S::ivona.dukaric@skole.hr::dbfea1bf-5518-499d-ad8a-a12e4238bc8f" providerId="AD" clId="Web-{8BDAF3AF-74E3-7F99-78E7-861828AFD3D7}" dt="2020-03-15T16:30:07.311" v="3090"/>
          <ac:spMkLst>
            <pc:docMk/>
            <pc:sldMk cId="2949257611" sldId="266"/>
            <ac:spMk id="14" creationId="{FB92FFCE-0C90-454E-AA25-D4EE9A6C39C5}"/>
          </ac:spMkLst>
        </pc:spChg>
        <pc:graphicFrameChg chg="add modGraphic">
          <ac:chgData name="Ivona Dukarić" userId="S::ivona.dukaric@skole.hr::dbfea1bf-5518-499d-ad8a-a12e4238bc8f" providerId="AD" clId="Web-{8BDAF3AF-74E3-7F99-78E7-861828AFD3D7}" dt="2020-03-15T16:30:30.842" v="3095" actId="20577"/>
          <ac:graphicFrameMkLst>
            <pc:docMk/>
            <pc:sldMk cId="2949257611" sldId="266"/>
            <ac:graphicFrameMk id="5" creationId="{6927404C-5DC6-40B5-A680-CED402DE8330}"/>
          </ac:graphicFrameMkLst>
        </pc:graphicFrameChg>
      </pc:sldChg>
      <pc:sldChg chg="addSp modSp new mod setBg">
        <pc:chgData name="Ivona Dukarić" userId="S::ivona.dukaric@skole.hr::dbfea1bf-5518-499d-ad8a-a12e4238bc8f" providerId="AD" clId="Web-{8BDAF3AF-74E3-7F99-78E7-861828AFD3D7}" dt="2020-03-15T16:36:22.609" v="3549" actId="20577"/>
        <pc:sldMkLst>
          <pc:docMk/>
          <pc:sldMk cId="1187469612" sldId="267"/>
        </pc:sldMkLst>
        <pc:spChg chg="mod">
          <ac:chgData name="Ivona Dukarić" userId="S::ivona.dukaric@skole.hr::dbfea1bf-5518-499d-ad8a-a12e4238bc8f" providerId="AD" clId="Web-{8BDAF3AF-74E3-7F99-78E7-861828AFD3D7}" dt="2020-03-15T16:36:07.530" v="3545" actId="20577"/>
          <ac:spMkLst>
            <pc:docMk/>
            <pc:sldMk cId="1187469612" sldId="267"/>
            <ac:spMk id="2" creationId="{E97620EC-497D-48F3-83A2-82C3AEFE4FA0}"/>
          </ac:spMkLst>
        </pc:spChg>
        <pc:spChg chg="mod">
          <ac:chgData name="Ivona Dukarić" userId="S::ivona.dukaric@skole.hr::dbfea1bf-5518-499d-ad8a-a12e4238bc8f" providerId="AD" clId="Web-{8BDAF3AF-74E3-7F99-78E7-861828AFD3D7}" dt="2020-03-15T16:36:22.609" v="3549" actId="20577"/>
          <ac:spMkLst>
            <pc:docMk/>
            <pc:sldMk cId="1187469612" sldId="267"/>
            <ac:spMk id="3" creationId="{A9DE6522-EB53-4880-89FB-EC0C7F1AFD96}"/>
          </ac:spMkLst>
        </pc:spChg>
        <pc:spChg chg="add">
          <ac:chgData name="Ivona Dukarić" userId="S::ivona.dukaric@skole.hr::dbfea1bf-5518-499d-ad8a-a12e4238bc8f" providerId="AD" clId="Web-{8BDAF3AF-74E3-7F99-78E7-861828AFD3D7}" dt="2020-03-15T16:35:49.827" v="3540"/>
          <ac:spMkLst>
            <pc:docMk/>
            <pc:sldMk cId="1187469612" sldId="267"/>
            <ac:spMk id="8" creationId="{1C799903-48D5-4A31-A1A2-541072D9771E}"/>
          </ac:spMkLst>
        </pc:spChg>
        <pc:spChg chg="add">
          <ac:chgData name="Ivona Dukarić" userId="S::ivona.dukaric@skole.hr::dbfea1bf-5518-499d-ad8a-a12e4238bc8f" providerId="AD" clId="Web-{8BDAF3AF-74E3-7F99-78E7-861828AFD3D7}" dt="2020-03-15T16:35:49.827" v="3540"/>
          <ac:spMkLst>
            <pc:docMk/>
            <pc:sldMk cId="1187469612" sldId="267"/>
            <ac:spMk id="10" creationId="{8EFFF109-FC58-4FD3-BE05-9775A1310F55}"/>
          </ac:spMkLst>
        </pc:spChg>
        <pc:spChg chg="add">
          <ac:chgData name="Ivona Dukarić" userId="S::ivona.dukaric@skole.hr::dbfea1bf-5518-499d-ad8a-a12e4238bc8f" providerId="AD" clId="Web-{8BDAF3AF-74E3-7F99-78E7-861828AFD3D7}" dt="2020-03-15T16:35:49.827" v="3540"/>
          <ac:spMkLst>
            <pc:docMk/>
            <pc:sldMk cId="1187469612" sldId="267"/>
            <ac:spMk id="12" creationId="{E1B96AD6-92A9-4273-A62B-96A1C3E0BA95}"/>
          </ac:spMkLst>
        </pc:spChg>
        <pc:spChg chg="add">
          <ac:chgData name="Ivona Dukarić" userId="S::ivona.dukaric@skole.hr::dbfea1bf-5518-499d-ad8a-a12e4238bc8f" providerId="AD" clId="Web-{8BDAF3AF-74E3-7F99-78E7-861828AFD3D7}" dt="2020-03-15T16:35:49.827" v="3540"/>
          <ac:spMkLst>
            <pc:docMk/>
            <pc:sldMk cId="1187469612" sldId="267"/>
            <ac:spMk id="14" creationId="{463EEC44-1BA3-44ED-81FC-A644B04B2A44}"/>
          </ac:spMkLst>
        </pc:spChg>
      </pc:sldChg>
      <pc:sldChg chg="addSp delSp modSp new mod setBg">
        <pc:chgData name="Ivona Dukarić" userId="S::ivona.dukaric@skole.hr::dbfea1bf-5518-499d-ad8a-a12e4238bc8f" providerId="AD" clId="Web-{8BDAF3AF-74E3-7F99-78E7-861828AFD3D7}" dt="2020-03-15T16:42:19.608" v="3793" actId="20577"/>
        <pc:sldMkLst>
          <pc:docMk/>
          <pc:sldMk cId="1498586048" sldId="268"/>
        </pc:sldMkLst>
        <pc:spChg chg="mod">
          <ac:chgData name="Ivona Dukarić" userId="S::ivona.dukaric@skole.hr::dbfea1bf-5518-499d-ad8a-a12e4238bc8f" providerId="AD" clId="Web-{8BDAF3AF-74E3-7F99-78E7-861828AFD3D7}" dt="2020-03-15T16:42:19.608" v="3793" actId="20577"/>
          <ac:spMkLst>
            <pc:docMk/>
            <pc:sldMk cId="1498586048" sldId="268"/>
            <ac:spMk id="2" creationId="{75DBD372-0F41-4C4C-85CC-E0FC413099B2}"/>
          </ac:spMkLst>
        </pc:spChg>
        <pc:spChg chg="mod ord">
          <ac:chgData name="Ivona Dukarić" userId="S::ivona.dukaric@skole.hr::dbfea1bf-5518-499d-ad8a-a12e4238bc8f" providerId="AD" clId="Web-{8BDAF3AF-74E3-7F99-78E7-861828AFD3D7}" dt="2020-03-15T16:42:03.452" v="3788" actId="20577"/>
          <ac:spMkLst>
            <pc:docMk/>
            <pc:sldMk cId="1498586048" sldId="268"/>
            <ac:spMk id="3" creationId="{7FEA594E-1232-43FC-825E-A8F49427FA5B}"/>
          </ac:spMkLst>
        </pc:spChg>
        <pc:spChg chg="del">
          <ac:chgData name="Ivona Dukarić" userId="S::ivona.dukaric@skole.hr::dbfea1bf-5518-499d-ad8a-a12e4238bc8f" providerId="AD" clId="Web-{8BDAF3AF-74E3-7F99-78E7-861828AFD3D7}" dt="2020-03-15T16:40:34.155" v="3763"/>
          <ac:spMkLst>
            <pc:docMk/>
            <pc:sldMk cId="1498586048" sldId="268"/>
            <ac:spMk id="4" creationId="{4A03D19C-BBAE-45DF-9272-E79DBC2CECE3}"/>
          </ac:spMkLst>
        </pc:spChg>
        <pc:spChg chg="add">
          <ac:chgData name="Ivona Dukarić" userId="S::ivona.dukaric@skole.hr::dbfea1bf-5518-499d-ad8a-a12e4238bc8f" providerId="AD" clId="Web-{8BDAF3AF-74E3-7F99-78E7-861828AFD3D7}" dt="2020-03-15T16:41:16.108" v="3765"/>
          <ac:spMkLst>
            <pc:docMk/>
            <pc:sldMk cId="1498586048" sldId="268"/>
            <ac:spMk id="10" creationId="{2D6FBB9D-1CAA-4D05-AB33-BABDFE17B843}"/>
          </ac:spMkLst>
        </pc:spChg>
        <pc:spChg chg="add">
          <ac:chgData name="Ivona Dukarić" userId="S::ivona.dukaric@skole.hr::dbfea1bf-5518-499d-ad8a-a12e4238bc8f" providerId="AD" clId="Web-{8BDAF3AF-74E3-7F99-78E7-861828AFD3D7}" dt="2020-03-15T16:41:16.108" v="3765"/>
          <ac:spMkLst>
            <pc:docMk/>
            <pc:sldMk cId="1498586048" sldId="268"/>
            <ac:spMk id="12" creationId="{04727B71-B4B6-4823-80A1-68C40B475118}"/>
          </ac:spMkLst>
        </pc:spChg>
        <pc:spChg chg="add">
          <ac:chgData name="Ivona Dukarić" userId="S::ivona.dukaric@skole.hr::dbfea1bf-5518-499d-ad8a-a12e4238bc8f" providerId="AD" clId="Web-{8BDAF3AF-74E3-7F99-78E7-861828AFD3D7}" dt="2020-03-15T16:41:16.108" v="3765"/>
          <ac:spMkLst>
            <pc:docMk/>
            <pc:sldMk cId="1498586048" sldId="268"/>
            <ac:spMk id="14" creationId="{79A6DB05-9FB5-4B07-8675-74C23D4FD89D}"/>
          </ac:spMkLst>
        </pc:spChg>
        <pc:spChg chg="add">
          <ac:chgData name="Ivona Dukarić" userId="S::ivona.dukaric@skole.hr::dbfea1bf-5518-499d-ad8a-a12e4238bc8f" providerId="AD" clId="Web-{8BDAF3AF-74E3-7F99-78E7-861828AFD3D7}" dt="2020-03-15T16:41:16.108" v="3765"/>
          <ac:spMkLst>
            <pc:docMk/>
            <pc:sldMk cId="1498586048" sldId="268"/>
            <ac:spMk id="16" creationId="{8380AD67-C5CA-4918-B4BB-C359BB03EEDD}"/>
          </ac:spMkLst>
        </pc:spChg>
        <pc:spChg chg="add">
          <ac:chgData name="Ivona Dukarić" userId="S::ivona.dukaric@skole.hr::dbfea1bf-5518-499d-ad8a-a12e4238bc8f" providerId="AD" clId="Web-{8BDAF3AF-74E3-7F99-78E7-861828AFD3D7}" dt="2020-03-15T16:41:16.108" v="3765"/>
          <ac:spMkLst>
            <pc:docMk/>
            <pc:sldMk cId="1498586048" sldId="268"/>
            <ac:spMk id="18" creationId="{EABAD4DA-87BA-4F70-9EF0-45C6BCF17823}"/>
          </ac:spMkLst>
        </pc:spChg>
        <pc:spChg chg="add">
          <ac:chgData name="Ivona Dukarić" userId="S::ivona.dukaric@skole.hr::dbfea1bf-5518-499d-ad8a-a12e4238bc8f" providerId="AD" clId="Web-{8BDAF3AF-74E3-7F99-78E7-861828AFD3D7}" dt="2020-03-15T16:41:16.108" v="3765"/>
          <ac:spMkLst>
            <pc:docMk/>
            <pc:sldMk cId="1498586048" sldId="268"/>
            <ac:spMk id="20" creationId="{915128D9-2797-47FA-B6FE-EC24E6B8437A}"/>
          </ac:spMkLst>
        </pc:spChg>
        <pc:picChg chg="add mod ord">
          <ac:chgData name="Ivona Dukarić" userId="S::ivona.dukaric@skole.hr::dbfea1bf-5518-499d-ad8a-a12e4238bc8f" providerId="AD" clId="Web-{8BDAF3AF-74E3-7F99-78E7-861828AFD3D7}" dt="2020-03-15T16:41:16.108" v="3765"/>
          <ac:picMkLst>
            <pc:docMk/>
            <pc:sldMk cId="1498586048" sldId="268"/>
            <ac:picMk id="5" creationId="{DB9261A0-A6AB-4DDD-8E5A-CE305AC0BC65}"/>
          </ac:picMkLst>
        </pc:picChg>
      </pc:sldChg>
      <pc:sldChg chg="addSp modSp new mod modClrScheme chgLayout">
        <pc:chgData name="Ivona Dukarić" userId="S::ivona.dukaric@skole.hr::dbfea1bf-5518-499d-ad8a-a12e4238bc8f" providerId="AD" clId="Web-{8BDAF3AF-74E3-7F99-78E7-861828AFD3D7}" dt="2020-03-15T16:49:39.889" v="4233" actId="20577"/>
        <pc:sldMkLst>
          <pc:docMk/>
          <pc:sldMk cId="1345790851" sldId="269"/>
        </pc:sldMkLst>
        <pc:spChg chg="mod ord">
          <ac:chgData name="Ivona Dukarić" userId="S::ivona.dukaric@skole.hr::dbfea1bf-5518-499d-ad8a-a12e4238bc8f" providerId="AD" clId="Web-{8BDAF3AF-74E3-7F99-78E7-861828AFD3D7}" dt="2020-03-15T16:44:26.889" v="3947"/>
          <ac:spMkLst>
            <pc:docMk/>
            <pc:sldMk cId="1345790851" sldId="269"/>
            <ac:spMk id="2" creationId="{EBFBEF5D-62D6-4FCD-B4E6-6CAF37221929}"/>
          </ac:spMkLst>
        </pc:spChg>
        <pc:spChg chg="mod ord">
          <ac:chgData name="Ivona Dukarić" userId="S::ivona.dukaric@skole.hr::dbfea1bf-5518-499d-ad8a-a12e4238bc8f" providerId="AD" clId="Web-{8BDAF3AF-74E3-7F99-78E7-861828AFD3D7}" dt="2020-03-15T16:49:39.889" v="4233" actId="20577"/>
          <ac:spMkLst>
            <pc:docMk/>
            <pc:sldMk cId="1345790851" sldId="269"/>
            <ac:spMk id="3" creationId="{EF64DF86-6847-4932-87D9-1D95453ECB27}"/>
          </ac:spMkLst>
        </pc:spChg>
        <pc:spChg chg="add mod ord">
          <ac:chgData name="Ivona Dukarić" userId="S::ivona.dukaric@skole.hr::dbfea1bf-5518-499d-ad8a-a12e4238bc8f" providerId="AD" clId="Web-{8BDAF3AF-74E3-7F99-78E7-861828AFD3D7}" dt="2020-03-15T16:48:37.780" v="4205" actId="20577"/>
          <ac:spMkLst>
            <pc:docMk/>
            <pc:sldMk cId="1345790851" sldId="269"/>
            <ac:spMk id="4" creationId="{5AF8E67B-EF56-44EF-86D7-1FA98442FB2E}"/>
          </ac:spMkLst>
        </pc:spChg>
        <pc:spChg chg="add mod ord">
          <ac:chgData name="Ivona Dukarić" userId="S::ivona.dukaric@skole.hr::dbfea1bf-5518-499d-ad8a-a12e4238bc8f" providerId="AD" clId="Web-{8BDAF3AF-74E3-7F99-78E7-861828AFD3D7}" dt="2020-03-15T16:48:51.467" v="4212" actId="20577"/>
          <ac:spMkLst>
            <pc:docMk/>
            <pc:sldMk cId="1345790851" sldId="269"/>
            <ac:spMk id="5" creationId="{50083890-BDA1-4F18-A5FC-D9EE27E51AC2}"/>
          </ac:spMkLst>
        </pc:spChg>
        <pc:spChg chg="add mod ord">
          <ac:chgData name="Ivona Dukarić" userId="S::ivona.dukaric@skole.hr::dbfea1bf-5518-499d-ad8a-a12e4238bc8f" providerId="AD" clId="Web-{8BDAF3AF-74E3-7F99-78E7-861828AFD3D7}" dt="2020-03-15T16:49:31.061" v="4228" actId="20577"/>
          <ac:spMkLst>
            <pc:docMk/>
            <pc:sldMk cId="1345790851" sldId="269"/>
            <ac:spMk id="6" creationId="{420D5DEA-8078-49DA-97B8-100AA09FE3A1}"/>
          </ac:spMkLst>
        </pc:spChg>
      </pc:sldChg>
      <pc:sldChg chg="modSp new">
        <pc:chgData name="Ivona Dukarić" userId="S::ivona.dukaric@skole.hr::dbfea1bf-5518-499d-ad8a-a12e4238bc8f" providerId="AD" clId="Web-{8BDAF3AF-74E3-7F99-78E7-861828AFD3D7}" dt="2020-03-15T16:54:01.092" v="4547" actId="20577"/>
        <pc:sldMkLst>
          <pc:docMk/>
          <pc:sldMk cId="969160671" sldId="270"/>
        </pc:sldMkLst>
        <pc:spChg chg="mod">
          <ac:chgData name="Ivona Dukarić" userId="S::ivona.dukaric@skole.hr::dbfea1bf-5518-499d-ad8a-a12e4238bc8f" providerId="AD" clId="Web-{8BDAF3AF-74E3-7F99-78E7-861828AFD3D7}" dt="2020-03-15T16:50:12.842" v="4240" actId="20577"/>
          <ac:spMkLst>
            <pc:docMk/>
            <pc:sldMk cId="969160671" sldId="270"/>
            <ac:spMk id="2" creationId="{03C34EA3-9622-4ABF-A24B-2EBCBC63AA9C}"/>
          </ac:spMkLst>
        </pc:spChg>
        <pc:spChg chg="mod">
          <ac:chgData name="Ivona Dukarić" userId="S::ivona.dukaric@skole.hr::dbfea1bf-5518-499d-ad8a-a12e4238bc8f" providerId="AD" clId="Web-{8BDAF3AF-74E3-7F99-78E7-861828AFD3D7}" dt="2020-03-15T16:54:01.092" v="4547" actId="20577"/>
          <ac:spMkLst>
            <pc:docMk/>
            <pc:sldMk cId="969160671" sldId="270"/>
            <ac:spMk id="3" creationId="{80161E90-6EE0-4E1D-9F13-48BAB89E0EB3}"/>
          </ac:spMkLst>
        </pc:spChg>
      </pc:sldChg>
      <pc:sldChg chg="addSp delSp modSp new mod setBg">
        <pc:chgData name="Ivona Dukarić" userId="S::ivona.dukaric@skole.hr::dbfea1bf-5518-499d-ad8a-a12e4238bc8f" providerId="AD" clId="Web-{8BDAF3AF-74E3-7F99-78E7-861828AFD3D7}" dt="2020-03-15T17:00:28.217" v="5008" actId="20577"/>
        <pc:sldMkLst>
          <pc:docMk/>
          <pc:sldMk cId="692504281" sldId="271"/>
        </pc:sldMkLst>
        <pc:spChg chg="mod">
          <ac:chgData name="Ivona Dukarić" userId="S::ivona.dukaric@skole.hr::dbfea1bf-5518-499d-ad8a-a12e4238bc8f" providerId="AD" clId="Web-{8BDAF3AF-74E3-7F99-78E7-861828AFD3D7}" dt="2020-03-15T16:59:58.107" v="5006"/>
          <ac:spMkLst>
            <pc:docMk/>
            <pc:sldMk cId="692504281" sldId="271"/>
            <ac:spMk id="2" creationId="{BAE70BCC-FFC0-48B3-8D88-31004613F0B0}"/>
          </ac:spMkLst>
        </pc:spChg>
        <pc:spChg chg="del mod">
          <ac:chgData name="Ivona Dukarić" userId="S::ivona.dukaric@skole.hr::dbfea1bf-5518-499d-ad8a-a12e4238bc8f" providerId="AD" clId="Web-{8BDAF3AF-74E3-7F99-78E7-861828AFD3D7}" dt="2020-03-15T16:59:58.107" v="5006"/>
          <ac:spMkLst>
            <pc:docMk/>
            <pc:sldMk cId="692504281" sldId="271"/>
            <ac:spMk id="3" creationId="{0D549B60-34D4-4E36-A262-7F8173B071C5}"/>
          </ac:spMkLst>
        </pc:spChg>
        <pc:spChg chg="add">
          <ac:chgData name="Ivona Dukarić" userId="S::ivona.dukaric@skole.hr::dbfea1bf-5518-499d-ad8a-a12e4238bc8f" providerId="AD" clId="Web-{8BDAF3AF-74E3-7F99-78E7-861828AFD3D7}" dt="2020-03-15T16:59:58.107" v="5006"/>
          <ac:spMkLst>
            <pc:docMk/>
            <pc:sldMk cId="692504281" sldId="271"/>
            <ac:spMk id="10" creationId="{7517A47C-B2E5-4B79-8061-D74B1311AF6E}"/>
          </ac:spMkLst>
        </pc:spChg>
        <pc:spChg chg="add">
          <ac:chgData name="Ivona Dukarić" userId="S::ivona.dukaric@skole.hr::dbfea1bf-5518-499d-ad8a-a12e4238bc8f" providerId="AD" clId="Web-{8BDAF3AF-74E3-7F99-78E7-861828AFD3D7}" dt="2020-03-15T16:59:58.107" v="5006"/>
          <ac:spMkLst>
            <pc:docMk/>
            <pc:sldMk cId="692504281" sldId="271"/>
            <ac:spMk id="12" creationId="{C505E780-2083-4CB5-A42A-5E0E2908ECC3}"/>
          </ac:spMkLst>
        </pc:spChg>
        <pc:spChg chg="add">
          <ac:chgData name="Ivona Dukarić" userId="S::ivona.dukaric@skole.hr::dbfea1bf-5518-499d-ad8a-a12e4238bc8f" providerId="AD" clId="Web-{8BDAF3AF-74E3-7F99-78E7-861828AFD3D7}" dt="2020-03-15T16:59:58.107" v="5006"/>
          <ac:spMkLst>
            <pc:docMk/>
            <pc:sldMk cId="692504281" sldId="271"/>
            <ac:spMk id="14" creationId="{D2C0AE1C-0118-41AE-8A10-7CDCBF10E96F}"/>
          </ac:spMkLst>
        </pc:spChg>
        <pc:spChg chg="add">
          <ac:chgData name="Ivona Dukarić" userId="S::ivona.dukaric@skole.hr::dbfea1bf-5518-499d-ad8a-a12e4238bc8f" providerId="AD" clId="Web-{8BDAF3AF-74E3-7F99-78E7-861828AFD3D7}" dt="2020-03-15T16:59:58.107" v="5006"/>
          <ac:spMkLst>
            <pc:docMk/>
            <pc:sldMk cId="692504281" sldId="271"/>
            <ac:spMk id="16" creationId="{463EEC44-1BA3-44ED-81FC-A644B04B2A44}"/>
          </ac:spMkLst>
        </pc:spChg>
        <pc:graphicFrameChg chg="add modGraphic">
          <ac:chgData name="Ivona Dukarić" userId="S::ivona.dukaric@skole.hr::dbfea1bf-5518-499d-ad8a-a12e4238bc8f" providerId="AD" clId="Web-{8BDAF3AF-74E3-7F99-78E7-861828AFD3D7}" dt="2020-03-15T17:00:28.217" v="5008" actId="20577"/>
          <ac:graphicFrameMkLst>
            <pc:docMk/>
            <pc:sldMk cId="692504281" sldId="271"/>
            <ac:graphicFrameMk id="5" creationId="{7FB9E0B1-6C31-4329-AF4D-20CB2D48D011}"/>
          </ac:graphicFrameMkLst>
        </pc:graphicFrameChg>
      </pc:sldChg>
      <pc:sldChg chg="addSp delSp modSp new mod setBg">
        <pc:chgData name="Ivona Dukarić" userId="S::ivona.dukaric@skole.hr::dbfea1bf-5518-499d-ad8a-a12e4238bc8f" providerId="AD" clId="Web-{8BDAF3AF-74E3-7F99-78E7-861828AFD3D7}" dt="2020-03-15T17:04:38.982" v="5223" actId="20577"/>
        <pc:sldMkLst>
          <pc:docMk/>
          <pc:sldMk cId="1128919492" sldId="272"/>
        </pc:sldMkLst>
        <pc:spChg chg="mod">
          <ac:chgData name="Ivona Dukarić" userId="S::ivona.dukaric@skole.hr::dbfea1bf-5518-499d-ad8a-a12e4238bc8f" providerId="AD" clId="Web-{8BDAF3AF-74E3-7F99-78E7-861828AFD3D7}" dt="2020-03-15T17:04:18.279" v="5220" actId="20577"/>
          <ac:spMkLst>
            <pc:docMk/>
            <pc:sldMk cId="1128919492" sldId="272"/>
            <ac:spMk id="2" creationId="{7E88EECA-A7DF-4FCD-8C0A-4109DBAC318D}"/>
          </ac:spMkLst>
        </pc:spChg>
        <pc:spChg chg="del mod">
          <ac:chgData name="Ivona Dukarić" userId="S::ivona.dukaric@skole.hr::dbfea1bf-5518-499d-ad8a-a12e4238bc8f" providerId="AD" clId="Web-{8BDAF3AF-74E3-7F99-78E7-861828AFD3D7}" dt="2020-03-15T17:04:04.295" v="5217"/>
          <ac:spMkLst>
            <pc:docMk/>
            <pc:sldMk cId="1128919492" sldId="272"/>
            <ac:spMk id="3" creationId="{EED70931-BFE4-4829-B2D7-ADC97BDF1B19}"/>
          </ac:spMkLst>
        </pc:spChg>
        <pc:spChg chg="add">
          <ac:chgData name="Ivona Dukarić" userId="S::ivona.dukaric@skole.hr::dbfea1bf-5518-499d-ad8a-a12e4238bc8f" providerId="AD" clId="Web-{8BDAF3AF-74E3-7F99-78E7-861828AFD3D7}" dt="2020-03-15T17:04:04.295" v="5217"/>
          <ac:spMkLst>
            <pc:docMk/>
            <pc:sldMk cId="1128919492" sldId="272"/>
            <ac:spMk id="10" creationId="{AFF8D2E5-2C4E-47B1-930B-6C82B7C31331}"/>
          </ac:spMkLst>
        </pc:spChg>
        <pc:spChg chg="add">
          <ac:chgData name="Ivona Dukarić" userId="S::ivona.dukaric@skole.hr::dbfea1bf-5518-499d-ad8a-a12e4238bc8f" providerId="AD" clId="Web-{8BDAF3AF-74E3-7F99-78E7-861828AFD3D7}" dt="2020-03-15T17:04:04.295" v="5217"/>
          <ac:spMkLst>
            <pc:docMk/>
            <pc:sldMk cId="1128919492" sldId="272"/>
            <ac:spMk id="12" creationId="{801E4ADA-0EA9-4930-846E-3C11E8BED6DD}"/>
          </ac:spMkLst>
        </pc:spChg>
        <pc:spChg chg="add">
          <ac:chgData name="Ivona Dukarić" userId="S::ivona.dukaric@skole.hr::dbfea1bf-5518-499d-ad8a-a12e4238bc8f" providerId="AD" clId="Web-{8BDAF3AF-74E3-7F99-78E7-861828AFD3D7}" dt="2020-03-15T17:04:04.295" v="5217"/>
          <ac:spMkLst>
            <pc:docMk/>
            <pc:sldMk cId="1128919492" sldId="272"/>
            <ac:spMk id="14" creationId="{FB92FFCE-0C90-454E-AA25-D4EE9A6C39C5}"/>
          </ac:spMkLst>
        </pc:spChg>
        <pc:graphicFrameChg chg="add modGraphic">
          <ac:chgData name="Ivona Dukarić" userId="S::ivona.dukaric@skole.hr::dbfea1bf-5518-499d-ad8a-a12e4238bc8f" providerId="AD" clId="Web-{8BDAF3AF-74E3-7F99-78E7-861828AFD3D7}" dt="2020-03-15T17:04:38.982" v="5223" actId="20577"/>
          <ac:graphicFrameMkLst>
            <pc:docMk/>
            <pc:sldMk cId="1128919492" sldId="272"/>
            <ac:graphicFrameMk id="5" creationId="{FAF9CB19-C8ED-4EAC-8CCE-49FEAC1D010B}"/>
          </ac:graphicFrameMkLst>
        </pc:graphicFrameChg>
      </pc:sldChg>
      <pc:sldChg chg="addSp delSp modSp new mod setBg">
        <pc:chgData name="Ivona Dukarić" userId="S::ivona.dukaric@skole.hr::dbfea1bf-5518-499d-ad8a-a12e4238bc8f" providerId="AD" clId="Web-{8BDAF3AF-74E3-7F99-78E7-861828AFD3D7}" dt="2020-03-15T17:10:36.357" v="5521" actId="20577"/>
        <pc:sldMkLst>
          <pc:docMk/>
          <pc:sldMk cId="745162988" sldId="273"/>
        </pc:sldMkLst>
        <pc:spChg chg="mod">
          <ac:chgData name="Ivona Dukarić" userId="S::ivona.dukaric@skole.hr::dbfea1bf-5518-499d-ad8a-a12e4238bc8f" providerId="AD" clId="Web-{8BDAF3AF-74E3-7F99-78E7-861828AFD3D7}" dt="2020-03-15T17:09:51.404" v="5519"/>
          <ac:spMkLst>
            <pc:docMk/>
            <pc:sldMk cId="745162988" sldId="273"/>
            <ac:spMk id="2" creationId="{0176CF06-F969-4427-BD09-7606368CE8A2}"/>
          </ac:spMkLst>
        </pc:spChg>
        <pc:spChg chg="del mod">
          <ac:chgData name="Ivona Dukarić" userId="S::ivona.dukaric@skole.hr::dbfea1bf-5518-499d-ad8a-a12e4238bc8f" providerId="AD" clId="Web-{8BDAF3AF-74E3-7F99-78E7-861828AFD3D7}" dt="2020-03-15T17:09:51.404" v="5519"/>
          <ac:spMkLst>
            <pc:docMk/>
            <pc:sldMk cId="745162988" sldId="273"/>
            <ac:spMk id="3" creationId="{94F442D3-C1D9-41BD-99C5-48F244450048}"/>
          </ac:spMkLst>
        </pc:spChg>
        <pc:spChg chg="add">
          <ac:chgData name="Ivona Dukarić" userId="S::ivona.dukaric@skole.hr::dbfea1bf-5518-499d-ad8a-a12e4238bc8f" providerId="AD" clId="Web-{8BDAF3AF-74E3-7F99-78E7-861828AFD3D7}" dt="2020-03-15T17:09:51.404" v="5519"/>
          <ac:spMkLst>
            <pc:docMk/>
            <pc:sldMk cId="745162988" sldId="273"/>
            <ac:spMk id="10" creationId="{7517A47C-B2E5-4B79-8061-D74B1311AF6E}"/>
          </ac:spMkLst>
        </pc:spChg>
        <pc:spChg chg="add">
          <ac:chgData name="Ivona Dukarić" userId="S::ivona.dukaric@skole.hr::dbfea1bf-5518-499d-ad8a-a12e4238bc8f" providerId="AD" clId="Web-{8BDAF3AF-74E3-7F99-78E7-861828AFD3D7}" dt="2020-03-15T17:09:51.404" v="5519"/>
          <ac:spMkLst>
            <pc:docMk/>
            <pc:sldMk cId="745162988" sldId="273"/>
            <ac:spMk id="12" creationId="{C505E780-2083-4CB5-A42A-5E0E2908ECC3}"/>
          </ac:spMkLst>
        </pc:spChg>
        <pc:spChg chg="add">
          <ac:chgData name="Ivona Dukarić" userId="S::ivona.dukaric@skole.hr::dbfea1bf-5518-499d-ad8a-a12e4238bc8f" providerId="AD" clId="Web-{8BDAF3AF-74E3-7F99-78E7-861828AFD3D7}" dt="2020-03-15T17:09:51.404" v="5519"/>
          <ac:spMkLst>
            <pc:docMk/>
            <pc:sldMk cId="745162988" sldId="273"/>
            <ac:spMk id="14" creationId="{D2C0AE1C-0118-41AE-8A10-7CDCBF10E96F}"/>
          </ac:spMkLst>
        </pc:spChg>
        <pc:spChg chg="add">
          <ac:chgData name="Ivona Dukarić" userId="S::ivona.dukaric@skole.hr::dbfea1bf-5518-499d-ad8a-a12e4238bc8f" providerId="AD" clId="Web-{8BDAF3AF-74E3-7F99-78E7-861828AFD3D7}" dt="2020-03-15T17:09:51.404" v="5519"/>
          <ac:spMkLst>
            <pc:docMk/>
            <pc:sldMk cId="745162988" sldId="273"/>
            <ac:spMk id="16" creationId="{463EEC44-1BA3-44ED-81FC-A644B04B2A44}"/>
          </ac:spMkLst>
        </pc:spChg>
        <pc:graphicFrameChg chg="add modGraphic">
          <ac:chgData name="Ivona Dukarić" userId="S::ivona.dukaric@skole.hr::dbfea1bf-5518-499d-ad8a-a12e4238bc8f" providerId="AD" clId="Web-{8BDAF3AF-74E3-7F99-78E7-861828AFD3D7}" dt="2020-03-15T17:10:36.357" v="5521" actId="20577"/>
          <ac:graphicFrameMkLst>
            <pc:docMk/>
            <pc:sldMk cId="745162988" sldId="273"/>
            <ac:graphicFrameMk id="5" creationId="{C9D33938-80EA-4E8E-9CEC-8A74AF95EEFE}"/>
          </ac:graphicFrameMkLst>
        </pc:graphicFrameChg>
      </pc:sldChg>
      <pc:sldChg chg="addSp delSp modSp new mod setBg">
        <pc:chgData name="Ivona Dukarić" userId="S::ivona.dukaric@skole.hr::dbfea1bf-5518-499d-ad8a-a12e4238bc8f" providerId="AD" clId="Web-{8BDAF3AF-74E3-7F99-78E7-861828AFD3D7}" dt="2020-03-15T17:16:47.185" v="5865" actId="20577"/>
        <pc:sldMkLst>
          <pc:docMk/>
          <pc:sldMk cId="623826812" sldId="274"/>
        </pc:sldMkLst>
        <pc:spChg chg="mod">
          <ac:chgData name="Ivona Dukarić" userId="S::ivona.dukaric@skole.hr::dbfea1bf-5518-499d-ad8a-a12e4238bc8f" providerId="AD" clId="Web-{8BDAF3AF-74E3-7F99-78E7-861828AFD3D7}" dt="2020-03-15T17:16:22.622" v="5863"/>
          <ac:spMkLst>
            <pc:docMk/>
            <pc:sldMk cId="623826812" sldId="274"/>
            <ac:spMk id="2" creationId="{7D973D98-0600-457D-B1A9-3774F38BFF12}"/>
          </ac:spMkLst>
        </pc:spChg>
        <pc:spChg chg="del mod">
          <ac:chgData name="Ivona Dukarić" userId="S::ivona.dukaric@skole.hr::dbfea1bf-5518-499d-ad8a-a12e4238bc8f" providerId="AD" clId="Web-{8BDAF3AF-74E3-7F99-78E7-861828AFD3D7}" dt="2020-03-15T17:16:22.622" v="5863"/>
          <ac:spMkLst>
            <pc:docMk/>
            <pc:sldMk cId="623826812" sldId="274"/>
            <ac:spMk id="3" creationId="{CA714BEF-5C64-44A4-B5A1-24D5E47F7B3A}"/>
          </ac:spMkLst>
        </pc:spChg>
        <pc:spChg chg="add">
          <ac:chgData name="Ivona Dukarić" userId="S::ivona.dukaric@skole.hr::dbfea1bf-5518-499d-ad8a-a12e4238bc8f" providerId="AD" clId="Web-{8BDAF3AF-74E3-7F99-78E7-861828AFD3D7}" dt="2020-03-15T17:16:22.622" v="5863"/>
          <ac:spMkLst>
            <pc:docMk/>
            <pc:sldMk cId="623826812" sldId="274"/>
            <ac:spMk id="10" creationId="{AFF8D2E5-2C4E-47B1-930B-6C82B7C31331}"/>
          </ac:spMkLst>
        </pc:spChg>
        <pc:spChg chg="add">
          <ac:chgData name="Ivona Dukarić" userId="S::ivona.dukaric@skole.hr::dbfea1bf-5518-499d-ad8a-a12e4238bc8f" providerId="AD" clId="Web-{8BDAF3AF-74E3-7F99-78E7-861828AFD3D7}" dt="2020-03-15T17:16:22.622" v="5863"/>
          <ac:spMkLst>
            <pc:docMk/>
            <pc:sldMk cId="623826812" sldId="274"/>
            <ac:spMk id="12" creationId="{801E4ADA-0EA9-4930-846E-3C11E8BED6DD}"/>
          </ac:spMkLst>
        </pc:spChg>
        <pc:spChg chg="add">
          <ac:chgData name="Ivona Dukarić" userId="S::ivona.dukaric@skole.hr::dbfea1bf-5518-499d-ad8a-a12e4238bc8f" providerId="AD" clId="Web-{8BDAF3AF-74E3-7F99-78E7-861828AFD3D7}" dt="2020-03-15T17:16:22.622" v="5863"/>
          <ac:spMkLst>
            <pc:docMk/>
            <pc:sldMk cId="623826812" sldId="274"/>
            <ac:spMk id="14" creationId="{FB92FFCE-0C90-454E-AA25-D4EE9A6C39C5}"/>
          </ac:spMkLst>
        </pc:spChg>
        <pc:graphicFrameChg chg="add modGraphic">
          <ac:chgData name="Ivona Dukarić" userId="S::ivona.dukaric@skole.hr::dbfea1bf-5518-499d-ad8a-a12e4238bc8f" providerId="AD" clId="Web-{8BDAF3AF-74E3-7F99-78E7-861828AFD3D7}" dt="2020-03-15T17:16:47.185" v="5865" actId="20577"/>
          <ac:graphicFrameMkLst>
            <pc:docMk/>
            <pc:sldMk cId="623826812" sldId="274"/>
            <ac:graphicFrameMk id="5" creationId="{6FC99F1D-174F-435D-98A3-1A7C31CECA02}"/>
          </ac:graphicFrameMkLst>
        </pc:graphicFrameChg>
      </pc:sldChg>
    </pc:docChg>
  </pc:docChgLst>
  <pc:docChgLst>
    <pc:chgData name="Ivona Dukarić" userId="S::ivona.dukaric@skole.hr::dbfea1bf-5518-499d-ad8a-a12e4238bc8f" providerId="AD" clId="Web-{1D7ED87D-04CC-4B73-8A49-2D08E64E17D0}"/>
    <pc:docChg chg="addSld modSld addMainMaster delMainMaster">
      <pc:chgData name="Ivona Dukarić" userId="S::ivona.dukaric@skole.hr::dbfea1bf-5518-499d-ad8a-a12e4238bc8f" providerId="AD" clId="Web-{1D7ED87D-04CC-4B73-8A49-2D08E64E17D0}" dt="2020-03-15T15:25:31.239" v="351" actId="20577"/>
      <pc:docMkLst>
        <pc:docMk/>
      </pc:docMkLst>
      <pc:sldChg chg="addSp delSp modSp mod setBg modClrScheme chgLayout">
        <pc:chgData name="Ivona Dukarić" userId="S::ivona.dukaric@skole.hr::dbfea1bf-5518-499d-ad8a-a12e4238bc8f" providerId="AD" clId="Web-{1D7ED87D-04CC-4B73-8A49-2D08E64E17D0}" dt="2020-03-15T15:03:36.603" v="83"/>
        <pc:sldMkLst>
          <pc:docMk/>
          <pc:sldMk cId="109857222" sldId="256"/>
        </pc:sldMkLst>
        <pc:spChg chg="mod ord">
          <ac:chgData name="Ivona Dukarić" userId="S::ivona.dukaric@skole.hr::dbfea1bf-5518-499d-ad8a-a12e4238bc8f" providerId="AD" clId="Web-{1D7ED87D-04CC-4B73-8A49-2D08E64E17D0}" dt="2020-03-15T15:03:36.603" v="83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Ivona Dukarić" userId="S::ivona.dukaric@skole.hr::dbfea1bf-5518-499d-ad8a-a12e4238bc8f" providerId="AD" clId="Web-{1D7ED87D-04CC-4B73-8A49-2D08E64E17D0}" dt="2020-03-15T15:03:36.603" v="83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Ivona Dukarić" userId="S::ivona.dukaric@skole.hr::dbfea1bf-5518-499d-ad8a-a12e4238bc8f" providerId="AD" clId="Web-{1D7ED87D-04CC-4B73-8A49-2D08E64E17D0}" dt="2020-03-15T15:03:36.603" v="83"/>
          <ac:spMkLst>
            <pc:docMk/>
            <pc:sldMk cId="109857222" sldId="256"/>
            <ac:spMk id="6" creationId="{007891EC-4501-44ED-A8C8-B11B6DB767AB}"/>
          </ac:spMkLst>
        </pc:spChg>
        <pc:spChg chg="add del">
          <ac:chgData name="Ivona Dukarić" userId="S::ivona.dukaric@skole.hr::dbfea1bf-5518-499d-ad8a-a12e4238bc8f" providerId="AD" clId="Web-{1D7ED87D-04CC-4B73-8A49-2D08E64E17D0}" dt="2020-03-15T15:00:00.007" v="2"/>
          <ac:spMkLst>
            <pc:docMk/>
            <pc:sldMk cId="109857222" sldId="256"/>
            <ac:spMk id="9" creationId="{0671A8AE-40A1-4631-A6B8-581AFF065482}"/>
          </ac:spMkLst>
        </pc:spChg>
        <pc:spChg chg="add del">
          <ac:chgData name="Ivona Dukarić" userId="S::ivona.dukaric@skole.hr::dbfea1bf-5518-499d-ad8a-a12e4238bc8f" providerId="AD" clId="Web-{1D7ED87D-04CC-4B73-8A49-2D08E64E17D0}" dt="2020-03-15T15:03:24.665" v="80"/>
          <ac:spMkLst>
            <pc:docMk/>
            <pc:sldMk cId="109857222" sldId="256"/>
            <ac:spMk id="10" creationId="{5683D043-25BB-4AC9-8130-641179672614}"/>
          </ac:spMkLst>
        </pc:spChg>
        <pc:spChg chg="add del">
          <ac:chgData name="Ivona Dukarić" userId="S::ivona.dukaric@skole.hr::dbfea1bf-5518-499d-ad8a-a12e4238bc8f" providerId="AD" clId="Web-{1D7ED87D-04CC-4B73-8A49-2D08E64E17D0}" dt="2020-03-15T15:00:00.007" v="2"/>
          <ac:spMkLst>
            <pc:docMk/>
            <pc:sldMk cId="109857222" sldId="256"/>
            <ac:spMk id="11" creationId="{A44CD100-6267-4E62-AA64-2182A3A6A1C0}"/>
          </ac:spMkLst>
        </pc:spChg>
        <pc:spChg chg="add del">
          <ac:chgData name="Ivona Dukarić" userId="S::ivona.dukaric@skole.hr::dbfea1bf-5518-499d-ad8a-a12e4238bc8f" providerId="AD" clId="Web-{1D7ED87D-04CC-4B73-8A49-2D08E64E17D0}" dt="2020-03-15T15:03:19.650" v="78"/>
          <ac:spMkLst>
            <pc:docMk/>
            <pc:sldMk cId="109857222" sldId="256"/>
            <ac:spMk id="12" creationId="{E91DC736-0EF8-4F87-9146-EBF1D2EE4D3D}"/>
          </ac:spMkLst>
        </pc:spChg>
        <pc:spChg chg="add del">
          <ac:chgData name="Ivona Dukarić" userId="S::ivona.dukaric@skole.hr::dbfea1bf-5518-499d-ad8a-a12e4238bc8f" providerId="AD" clId="Web-{1D7ED87D-04CC-4B73-8A49-2D08E64E17D0}" dt="2020-03-15T15:03:24.665" v="80"/>
          <ac:spMkLst>
            <pc:docMk/>
            <pc:sldMk cId="109857222" sldId="256"/>
            <ac:spMk id="13" creationId="{AA61CCAC-6875-474C-8E9E-F57ABF078C2B}"/>
          </ac:spMkLst>
        </pc:spChg>
        <pc:spChg chg="add del">
          <ac:chgData name="Ivona Dukarić" userId="S::ivona.dukaric@skole.hr::dbfea1bf-5518-499d-ad8a-a12e4238bc8f" providerId="AD" clId="Web-{1D7ED87D-04CC-4B73-8A49-2D08E64E17D0}" dt="2020-03-15T15:03:19.650" v="78"/>
          <ac:spMkLst>
            <pc:docMk/>
            <pc:sldMk cId="109857222" sldId="256"/>
            <ac:spMk id="14" creationId="{097CD68E-23E3-4007-8847-CD0944C4F7BE}"/>
          </ac:spMkLst>
        </pc:spChg>
        <pc:spChg chg="add del">
          <ac:chgData name="Ivona Dukarić" userId="S::ivona.dukaric@skole.hr::dbfea1bf-5518-499d-ad8a-a12e4238bc8f" providerId="AD" clId="Web-{1D7ED87D-04CC-4B73-8A49-2D08E64E17D0}" dt="2020-03-15T15:03:36.540" v="82"/>
          <ac:spMkLst>
            <pc:docMk/>
            <pc:sldMk cId="109857222" sldId="256"/>
            <ac:spMk id="15" creationId="{8E482A67-6CD8-49D7-9F85-52ECF99152D0}"/>
          </ac:spMkLst>
        </pc:spChg>
        <pc:spChg chg="add del">
          <ac:chgData name="Ivona Dukarić" userId="S::ivona.dukaric@skole.hr::dbfea1bf-5518-499d-ad8a-a12e4238bc8f" providerId="AD" clId="Web-{1D7ED87D-04CC-4B73-8A49-2D08E64E17D0}" dt="2020-03-15T15:03:19.650" v="78"/>
          <ac:spMkLst>
            <pc:docMk/>
            <pc:sldMk cId="109857222" sldId="256"/>
            <ac:spMk id="16" creationId="{AF2F604E-43BE-4DC3-B983-E071523364F8}"/>
          </ac:spMkLst>
        </pc:spChg>
        <pc:spChg chg="add del">
          <ac:chgData name="Ivona Dukarić" userId="S::ivona.dukaric@skole.hr::dbfea1bf-5518-499d-ad8a-a12e4238bc8f" providerId="AD" clId="Web-{1D7ED87D-04CC-4B73-8A49-2D08E64E17D0}" dt="2020-03-15T15:03:36.540" v="82"/>
          <ac:spMkLst>
            <pc:docMk/>
            <pc:sldMk cId="109857222" sldId="256"/>
            <ac:spMk id="17" creationId="{418F941B-B7E9-44F2-9A2C-5D35ACF9A678}"/>
          </ac:spMkLst>
        </pc:spChg>
        <pc:spChg chg="add del">
          <ac:chgData name="Ivona Dukarić" userId="S::ivona.dukaric@skole.hr::dbfea1bf-5518-499d-ad8a-a12e4238bc8f" providerId="AD" clId="Web-{1D7ED87D-04CC-4B73-8A49-2D08E64E17D0}" dt="2020-03-15T15:03:19.650" v="78"/>
          <ac:spMkLst>
            <pc:docMk/>
            <pc:sldMk cId="109857222" sldId="256"/>
            <ac:spMk id="18" creationId="{08C9B587-E65E-4B52-B37C-ABEBB6E87928}"/>
          </ac:spMkLst>
        </pc:spChg>
        <pc:spChg chg="add">
          <ac:chgData name="Ivona Dukarić" userId="S::ivona.dukaric@skole.hr::dbfea1bf-5518-499d-ad8a-a12e4238bc8f" providerId="AD" clId="Web-{1D7ED87D-04CC-4B73-8A49-2D08E64E17D0}" dt="2020-03-15T15:03:36.603" v="83"/>
          <ac:spMkLst>
            <pc:docMk/>
            <pc:sldMk cId="109857222" sldId="256"/>
            <ac:spMk id="19" creationId="{E91DC736-0EF8-4F87-9146-EBF1D2EE4D3D}"/>
          </ac:spMkLst>
        </pc:spChg>
        <pc:spChg chg="add">
          <ac:chgData name="Ivona Dukarić" userId="S::ivona.dukaric@skole.hr::dbfea1bf-5518-499d-ad8a-a12e4238bc8f" providerId="AD" clId="Web-{1D7ED87D-04CC-4B73-8A49-2D08E64E17D0}" dt="2020-03-15T15:03:36.603" v="83"/>
          <ac:spMkLst>
            <pc:docMk/>
            <pc:sldMk cId="109857222" sldId="256"/>
            <ac:spMk id="20" creationId="{097CD68E-23E3-4007-8847-CD0944C4F7BE}"/>
          </ac:spMkLst>
        </pc:spChg>
        <pc:spChg chg="add">
          <ac:chgData name="Ivona Dukarić" userId="S::ivona.dukaric@skole.hr::dbfea1bf-5518-499d-ad8a-a12e4238bc8f" providerId="AD" clId="Web-{1D7ED87D-04CC-4B73-8A49-2D08E64E17D0}" dt="2020-03-15T15:03:36.603" v="83"/>
          <ac:spMkLst>
            <pc:docMk/>
            <pc:sldMk cId="109857222" sldId="256"/>
            <ac:spMk id="21" creationId="{AF2F604E-43BE-4DC3-B983-E071523364F8}"/>
          </ac:spMkLst>
        </pc:spChg>
        <pc:spChg chg="add">
          <ac:chgData name="Ivona Dukarić" userId="S::ivona.dukaric@skole.hr::dbfea1bf-5518-499d-ad8a-a12e4238bc8f" providerId="AD" clId="Web-{1D7ED87D-04CC-4B73-8A49-2D08E64E17D0}" dt="2020-03-15T15:03:36.603" v="83"/>
          <ac:spMkLst>
            <pc:docMk/>
            <pc:sldMk cId="109857222" sldId="256"/>
            <ac:spMk id="22" creationId="{08C9B587-E65E-4B52-B37C-ABEBB6E87928}"/>
          </ac:spMkLst>
        </pc:spChg>
        <pc:picChg chg="add del">
          <ac:chgData name="Ivona Dukarić" userId="S::ivona.dukaric@skole.hr::dbfea1bf-5518-499d-ad8a-a12e4238bc8f" providerId="AD" clId="Web-{1D7ED87D-04CC-4B73-8A49-2D08E64E17D0}" dt="2020-03-15T15:00:00.007" v="2"/>
          <ac:picMkLst>
            <pc:docMk/>
            <pc:sldMk cId="109857222" sldId="256"/>
            <ac:picMk id="4" creationId="{13FBC258-D426-4C7F-AD50-837E895E8417}"/>
          </ac:picMkLst>
        </pc:picChg>
        <pc:picChg chg="add mod ord">
          <ac:chgData name="Ivona Dukarić" userId="S::ivona.dukaric@skole.hr::dbfea1bf-5518-499d-ad8a-a12e4238bc8f" providerId="AD" clId="Web-{1D7ED87D-04CC-4B73-8A49-2D08E64E17D0}" dt="2020-03-15T15:03:36.603" v="83"/>
          <ac:picMkLst>
            <pc:docMk/>
            <pc:sldMk cId="109857222" sldId="256"/>
            <ac:picMk id="5" creationId="{3535A625-D4EB-4FA9-926A-D208CCC7015C}"/>
          </ac:picMkLst>
        </pc:picChg>
        <pc:cxnChg chg="add del">
          <ac:chgData name="Ivona Dukarić" userId="S::ivona.dukaric@skole.hr::dbfea1bf-5518-499d-ad8a-a12e4238bc8f" providerId="AD" clId="Web-{1D7ED87D-04CC-4B73-8A49-2D08E64E17D0}" dt="2020-03-15T15:03:36.603" v="83"/>
          <ac:cxnSpMkLst>
            <pc:docMk/>
            <pc:sldMk cId="109857222" sldId="256"/>
            <ac:cxnSpMk id="7" creationId="{34E5597F-CE67-4085-9548-E6A8036DA3BB}"/>
          </ac:cxnSpMkLst>
        </pc:cxnChg>
      </pc:sldChg>
      <pc:sldChg chg="addSp delSp modSp new mod setBg">
        <pc:chgData name="Ivona Dukarić" userId="S::ivona.dukaric@skole.hr::dbfea1bf-5518-499d-ad8a-a12e4238bc8f" providerId="AD" clId="Web-{1D7ED87D-04CC-4B73-8A49-2D08E64E17D0}" dt="2020-03-15T15:25:31.239" v="351" actId="20577"/>
        <pc:sldMkLst>
          <pc:docMk/>
          <pc:sldMk cId="2803558196" sldId="257"/>
        </pc:sldMkLst>
        <pc:spChg chg="mod">
          <ac:chgData name="Ivona Dukarić" userId="S::ivona.dukaric@skole.hr::dbfea1bf-5518-499d-ad8a-a12e4238bc8f" providerId="AD" clId="Web-{1D7ED87D-04CC-4B73-8A49-2D08E64E17D0}" dt="2020-03-15T15:25:10.036" v="346"/>
          <ac:spMkLst>
            <pc:docMk/>
            <pc:sldMk cId="2803558196" sldId="257"/>
            <ac:spMk id="2" creationId="{8169DA82-99BF-4AD2-87EB-D16BD3DF5BE2}"/>
          </ac:spMkLst>
        </pc:spChg>
        <pc:spChg chg="del mod">
          <ac:chgData name="Ivona Dukarić" userId="S::ivona.dukaric@skole.hr::dbfea1bf-5518-499d-ad8a-a12e4238bc8f" providerId="AD" clId="Web-{1D7ED87D-04CC-4B73-8A49-2D08E64E17D0}" dt="2020-03-15T15:25:10.036" v="346"/>
          <ac:spMkLst>
            <pc:docMk/>
            <pc:sldMk cId="2803558196" sldId="257"/>
            <ac:spMk id="3" creationId="{6D0154D7-C7E1-4E90-A4BD-3AD3ED68F208}"/>
          </ac:spMkLst>
        </pc:spChg>
        <pc:spChg chg="add">
          <ac:chgData name="Ivona Dukarić" userId="S::ivona.dukaric@skole.hr::dbfea1bf-5518-499d-ad8a-a12e4238bc8f" providerId="AD" clId="Web-{1D7ED87D-04CC-4B73-8A49-2D08E64E17D0}" dt="2020-03-15T15:25:10.036" v="346"/>
          <ac:spMkLst>
            <pc:docMk/>
            <pc:sldMk cId="2803558196" sldId="257"/>
            <ac:spMk id="10" creationId="{7517A47C-B2E5-4B79-8061-D74B1311AF6E}"/>
          </ac:spMkLst>
        </pc:spChg>
        <pc:spChg chg="add">
          <ac:chgData name="Ivona Dukarić" userId="S::ivona.dukaric@skole.hr::dbfea1bf-5518-499d-ad8a-a12e4238bc8f" providerId="AD" clId="Web-{1D7ED87D-04CC-4B73-8A49-2D08E64E17D0}" dt="2020-03-15T15:25:10.036" v="346"/>
          <ac:spMkLst>
            <pc:docMk/>
            <pc:sldMk cId="2803558196" sldId="257"/>
            <ac:spMk id="12" creationId="{C505E780-2083-4CB5-A42A-5E0E2908ECC3}"/>
          </ac:spMkLst>
        </pc:spChg>
        <pc:spChg chg="add">
          <ac:chgData name="Ivona Dukarić" userId="S::ivona.dukaric@skole.hr::dbfea1bf-5518-499d-ad8a-a12e4238bc8f" providerId="AD" clId="Web-{1D7ED87D-04CC-4B73-8A49-2D08E64E17D0}" dt="2020-03-15T15:25:10.036" v="346"/>
          <ac:spMkLst>
            <pc:docMk/>
            <pc:sldMk cId="2803558196" sldId="257"/>
            <ac:spMk id="14" creationId="{D2C0AE1C-0118-41AE-8A10-7CDCBF10E96F}"/>
          </ac:spMkLst>
        </pc:spChg>
        <pc:spChg chg="add">
          <ac:chgData name="Ivona Dukarić" userId="S::ivona.dukaric@skole.hr::dbfea1bf-5518-499d-ad8a-a12e4238bc8f" providerId="AD" clId="Web-{1D7ED87D-04CC-4B73-8A49-2D08E64E17D0}" dt="2020-03-15T15:25:10.036" v="346"/>
          <ac:spMkLst>
            <pc:docMk/>
            <pc:sldMk cId="2803558196" sldId="257"/>
            <ac:spMk id="16" creationId="{463EEC44-1BA3-44ED-81FC-A644B04B2A44}"/>
          </ac:spMkLst>
        </pc:spChg>
        <pc:graphicFrameChg chg="add modGraphic">
          <ac:chgData name="Ivona Dukarić" userId="S::ivona.dukaric@skole.hr::dbfea1bf-5518-499d-ad8a-a12e4238bc8f" providerId="AD" clId="Web-{1D7ED87D-04CC-4B73-8A49-2D08E64E17D0}" dt="2020-03-15T15:25:31.239" v="351" actId="20577"/>
          <ac:graphicFrameMkLst>
            <pc:docMk/>
            <pc:sldMk cId="2803558196" sldId="257"/>
            <ac:graphicFrameMk id="5" creationId="{437E724B-054A-4943-B2C7-6FCDDB26FA86}"/>
          </ac:graphicFrameMkLst>
        </pc:graphicFrameChg>
      </pc:sldChg>
      <pc:sldMasterChg chg="del delSldLayout">
        <pc:chgData name="Ivona Dukarić" userId="S::ivona.dukaric@skole.hr::dbfea1bf-5518-499d-ad8a-a12e4238bc8f" providerId="AD" clId="Web-{1D7ED87D-04CC-4B73-8A49-2D08E64E17D0}" dt="2020-03-15T14:59:51.742" v="0"/>
        <pc:sldMasterMkLst>
          <pc:docMk/>
          <pc:sldMasterMk cId="2460954070" sldId="2147483660"/>
        </pc:sldMasterMkLst>
        <pc:sldLayoutChg chg="del">
          <pc:chgData name="Ivona Dukarić" userId="S::ivona.dukaric@skole.hr::dbfea1bf-5518-499d-ad8a-a12e4238bc8f" providerId="AD" clId="Web-{1D7ED87D-04CC-4B73-8A49-2D08E64E17D0}" dt="2020-03-15T14:59:51.742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Ivona Dukarić" userId="S::ivona.dukaric@skole.hr::dbfea1bf-5518-499d-ad8a-a12e4238bc8f" providerId="AD" clId="Web-{1D7ED87D-04CC-4B73-8A49-2D08E64E17D0}" dt="2020-03-15T14:59:51.742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Ivona Dukarić" userId="S::ivona.dukaric@skole.hr::dbfea1bf-5518-499d-ad8a-a12e4238bc8f" providerId="AD" clId="Web-{1D7ED87D-04CC-4B73-8A49-2D08E64E17D0}" dt="2020-03-15T14:59:51.742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Ivona Dukarić" userId="S::ivona.dukaric@skole.hr::dbfea1bf-5518-499d-ad8a-a12e4238bc8f" providerId="AD" clId="Web-{1D7ED87D-04CC-4B73-8A49-2D08E64E17D0}" dt="2020-03-15T14:59:51.742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Ivona Dukarić" userId="S::ivona.dukaric@skole.hr::dbfea1bf-5518-499d-ad8a-a12e4238bc8f" providerId="AD" clId="Web-{1D7ED87D-04CC-4B73-8A49-2D08E64E17D0}" dt="2020-03-15T14:59:51.742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Ivona Dukarić" userId="S::ivona.dukaric@skole.hr::dbfea1bf-5518-499d-ad8a-a12e4238bc8f" providerId="AD" clId="Web-{1D7ED87D-04CC-4B73-8A49-2D08E64E17D0}" dt="2020-03-15T14:59:51.742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Ivona Dukarić" userId="S::ivona.dukaric@skole.hr::dbfea1bf-5518-499d-ad8a-a12e4238bc8f" providerId="AD" clId="Web-{1D7ED87D-04CC-4B73-8A49-2D08E64E17D0}" dt="2020-03-15T14:59:51.742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Ivona Dukarić" userId="S::ivona.dukaric@skole.hr::dbfea1bf-5518-499d-ad8a-a12e4238bc8f" providerId="AD" clId="Web-{1D7ED87D-04CC-4B73-8A49-2D08E64E17D0}" dt="2020-03-15T14:59:51.742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Ivona Dukarić" userId="S::ivona.dukaric@skole.hr::dbfea1bf-5518-499d-ad8a-a12e4238bc8f" providerId="AD" clId="Web-{1D7ED87D-04CC-4B73-8A49-2D08E64E17D0}" dt="2020-03-15T14:59:51.742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Ivona Dukarić" userId="S::ivona.dukaric@skole.hr::dbfea1bf-5518-499d-ad8a-a12e4238bc8f" providerId="AD" clId="Web-{1D7ED87D-04CC-4B73-8A49-2D08E64E17D0}" dt="2020-03-15T14:59:51.742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Ivona Dukarić" userId="S::ivona.dukaric@skole.hr::dbfea1bf-5518-499d-ad8a-a12e4238bc8f" providerId="AD" clId="Web-{1D7ED87D-04CC-4B73-8A49-2D08E64E17D0}" dt="2020-03-15T14:59:51.742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Ivona Dukarić" userId="S::ivona.dukaric@skole.hr::dbfea1bf-5518-499d-ad8a-a12e4238bc8f" providerId="AD" clId="Web-{1D7ED87D-04CC-4B73-8A49-2D08E64E17D0}" dt="2020-03-15T15:00:00.086" v="3"/>
        <pc:sldMasterMkLst>
          <pc:docMk/>
          <pc:sldMasterMk cId="3198817777" sldId="2147483672"/>
        </pc:sldMasterMkLst>
        <pc:sldLayoutChg chg="add del mod replId">
          <pc:chgData name="Ivona Dukarić" userId="S::ivona.dukaric@skole.hr::dbfea1bf-5518-499d-ad8a-a12e4238bc8f" providerId="AD" clId="Web-{1D7ED87D-04CC-4B73-8A49-2D08E64E17D0}" dt="2020-03-15T15:00:00.086" v="3"/>
          <pc:sldLayoutMkLst>
            <pc:docMk/>
            <pc:sldMasterMk cId="3198817777" sldId="2147483672"/>
            <pc:sldLayoutMk cId="1177670184" sldId="2147483673"/>
          </pc:sldLayoutMkLst>
        </pc:sldLayoutChg>
        <pc:sldLayoutChg chg="add del mod replId">
          <pc:chgData name="Ivona Dukarić" userId="S::ivona.dukaric@skole.hr::dbfea1bf-5518-499d-ad8a-a12e4238bc8f" providerId="AD" clId="Web-{1D7ED87D-04CC-4B73-8A49-2D08E64E17D0}" dt="2020-03-15T15:00:00.086" v="3"/>
          <pc:sldLayoutMkLst>
            <pc:docMk/>
            <pc:sldMasterMk cId="3198817777" sldId="2147483672"/>
            <pc:sldLayoutMk cId="2026179840" sldId="2147483674"/>
          </pc:sldLayoutMkLst>
        </pc:sldLayoutChg>
        <pc:sldLayoutChg chg="add del mod replId">
          <pc:chgData name="Ivona Dukarić" userId="S::ivona.dukaric@skole.hr::dbfea1bf-5518-499d-ad8a-a12e4238bc8f" providerId="AD" clId="Web-{1D7ED87D-04CC-4B73-8A49-2D08E64E17D0}" dt="2020-03-15T15:00:00.086" v="3"/>
          <pc:sldLayoutMkLst>
            <pc:docMk/>
            <pc:sldMasterMk cId="3198817777" sldId="2147483672"/>
            <pc:sldLayoutMk cId="4270925694" sldId="2147483675"/>
          </pc:sldLayoutMkLst>
        </pc:sldLayoutChg>
        <pc:sldLayoutChg chg="add del mod replId">
          <pc:chgData name="Ivona Dukarić" userId="S::ivona.dukaric@skole.hr::dbfea1bf-5518-499d-ad8a-a12e4238bc8f" providerId="AD" clId="Web-{1D7ED87D-04CC-4B73-8A49-2D08E64E17D0}" dt="2020-03-15T15:00:00.086" v="3"/>
          <pc:sldLayoutMkLst>
            <pc:docMk/>
            <pc:sldMasterMk cId="3198817777" sldId="2147483672"/>
            <pc:sldLayoutMk cId="4289648991" sldId="2147483676"/>
          </pc:sldLayoutMkLst>
        </pc:sldLayoutChg>
        <pc:sldLayoutChg chg="add del mod replId">
          <pc:chgData name="Ivona Dukarić" userId="S::ivona.dukaric@skole.hr::dbfea1bf-5518-499d-ad8a-a12e4238bc8f" providerId="AD" clId="Web-{1D7ED87D-04CC-4B73-8A49-2D08E64E17D0}" dt="2020-03-15T15:00:00.086" v="3"/>
          <pc:sldLayoutMkLst>
            <pc:docMk/>
            <pc:sldMasterMk cId="3198817777" sldId="2147483672"/>
            <pc:sldLayoutMk cId="1828556083" sldId="2147483677"/>
          </pc:sldLayoutMkLst>
        </pc:sldLayoutChg>
        <pc:sldLayoutChg chg="add del mod replId">
          <pc:chgData name="Ivona Dukarić" userId="S::ivona.dukaric@skole.hr::dbfea1bf-5518-499d-ad8a-a12e4238bc8f" providerId="AD" clId="Web-{1D7ED87D-04CC-4B73-8A49-2D08E64E17D0}" dt="2020-03-15T15:00:00.086" v="3"/>
          <pc:sldLayoutMkLst>
            <pc:docMk/>
            <pc:sldMasterMk cId="3198817777" sldId="2147483672"/>
            <pc:sldLayoutMk cId="3904311676" sldId="2147483678"/>
          </pc:sldLayoutMkLst>
        </pc:sldLayoutChg>
        <pc:sldLayoutChg chg="add del mod replId">
          <pc:chgData name="Ivona Dukarić" userId="S::ivona.dukaric@skole.hr::dbfea1bf-5518-499d-ad8a-a12e4238bc8f" providerId="AD" clId="Web-{1D7ED87D-04CC-4B73-8A49-2D08E64E17D0}" dt="2020-03-15T15:00:00.086" v="3"/>
          <pc:sldLayoutMkLst>
            <pc:docMk/>
            <pc:sldMasterMk cId="3198817777" sldId="2147483672"/>
            <pc:sldLayoutMk cId="2630101751" sldId="2147483679"/>
          </pc:sldLayoutMkLst>
        </pc:sldLayoutChg>
        <pc:sldLayoutChg chg="add del mod replId">
          <pc:chgData name="Ivona Dukarić" userId="S::ivona.dukaric@skole.hr::dbfea1bf-5518-499d-ad8a-a12e4238bc8f" providerId="AD" clId="Web-{1D7ED87D-04CC-4B73-8A49-2D08E64E17D0}" dt="2020-03-15T15:00:00.086" v="3"/>
          <pc:sldLayoutMkLst>
            <pc:docMk/>
            <pc:sldMasterMk cId="3198817777" sldId="2147483672"/>
            <pc:sldLayoutMk cId="2754059005" sldId="2147483680"/>
          </pc:sldLayoutMkLst>
        </pc:sldLayoutChg>
        <pc:sldLayoutChg chg="add del mod replId">
          <pc:chgData name="Ivona Dukarić" userId="S::ivona.dukaric@skole.hr::dbfea1bf-5518-499d-ad8a-a12e4238bc8f" providerId="AD" clId="Web-{1D7ED87D-04CC-4B73-8A49-2D08E64E17D0}" dt="2020-03-15T15:00:00.086" v="3"/>
          <pc:sldLayoutMkLst>
            <pc:docMk/>
            <pc:sldMasterMk cId="3198817777" sldId="2147483672"/>
            <pc:sldLayoutMk cId="2644440254" sldId="2147483681"/>
          </pc:sldLayoutMkLst>
        </pc:sldLayoutChg>
        <pc:sldLayoutChg chg="add del mod replId">
          <pc:chgData name="Ivona Dukarić" userId="S::ivona.dukaric@skole.hr::dbfea1bf-5518-499d-ad8a-a12e4238bc8f" providerId="AD" clId="Web-{1D7ED87D-04CC-4B73-8A49-2D08E64E17D0}" dt="2020-03-15T15:00:00.086" v="3"/>
          <pc:sldLayoutMkLst>
            <pc:docMk/>
            <pc:sldMasterMk cId="3198817777" sldId="2147483672"/>
            <pc:sldLayoutMk cId="2593036669" sldId="2147483682"/>
          </pc:sldLayoutMkLst>
        </pc:sldLayoutChg>
        <pc:sldLayoutChg chg="add del mod replId">
          <pc:chgData name="Ivona Dukarić" userId="S::ivona.dukaric@skole.hr::dbfea1bf-5518-499d-ad8a-a12e4238bc8f" providerId="AD" clId="Web-{1D7ED87D-04CC-4B73-8A49-2D08E64E17D0}" dt="2020-03-15T15:00:00.086" v="3"/>
          <pc:sldLayoutMkLst>
            <pc:docMk/>
            <pc:sldMasterMk cId="3198817777" sldId="2147483672"/>
            <pc:sldLayoutMk cId="3837945872" sldId="2147483683"/>
          </pc:sldLayoutMkLst>
        </pc:sldLayoutChg>
        <pc:sldLayoutChg chg="add del mod replId">
          <pc:chgData name="Ivona Dukarić" userId="S::ivona.dukaric@skole.hr::dbfea1bf-5518-499d-ad8a-a12e4238bc8f" providerId="AD" clId="Web-{1D7ED87D-04CC-4B73-8A49-2D08E64E17D0}" dt="2020-03-15T15:00:00.086" v="3"/>
          <pc:sldLayoutMkLst>
            <pc:docMk/>
            <pc:sldMasterMk cId="3198817777" sldId="2147483672"/>
            <pc:sldLayoutMk cId="1858820427" sldId="2147483684"/>
          </pc:sldLayoutMkLst>
        </pc:sldLayoutChg>
        <pc:sldLayoutChg chg="add del mod replId">
          <pc:chgData name="Ivona Dukarić" userId="S::ivona.dukaric@skole.hr::dbfea1bf-5518-499d-ad8a-a12e4238bc8f" providerId="AD" clId="Web-{1D7ED87D-04CC-4B73-8A49-2D08E64E17D0}" dt="2020-03-15T15:00:00.086" v="3"/>
          <pc:sldLayoutMkLst>
            <pc:docMk/>
            <pc:sldMasterMk cId="3198817777" sldId="2147483672"/>
            <pc:sldLayoutMk cId="3022010840" sldId="2147483685"/>
          </pc:sldLayoutMkLst>
        </pc:sldLayoutChg>
        <pc:sldLayoutChg chg="add del mod replId">
          <pc:chgData name="Ivona Dukarić" userId="S::ivona.dukaric@skole.hr::dbfea1bf-5518-499d-ad8a-a12e4238bc8f" providerId="AD" clId="Web-{1D7ED87D-04CC-4B73-8A49-2D08E64E17D0}" dt="2020-03-15T15:00:00.086" v="3"/>
          <pc:sldLayoutMkLst>
            <pc:docMk/>
            <pc:sldMasterMk cId="3198817777" sldId="2147483672"/>
            <pc:sldLayoutMk cId="247344720" sldId="2147483686"/>
          </pc:sldLayoutMkLst>
        </pc:sldLayoutChg>
        <pc:sldLayoutChg chg="add del mod replId">
          <pc:chgData name="Ivona Dukarić" userId="S::ivona.dukaric@skole.hr::dbfea1bf-5518-499d-ad8a-a12e4238bc8f" providerId="AD" clId="Web-{1D7ED87D-04CC-4B73-8A49-2D08E64E17D0}" dt="2020-03-15T15:00:00.086" v="3"/>
          <pc:sldLayoutMkLst>
            <pc:docMk/>
            <pc:sldMasterMk cId="3198817777" sldId="2147483672"/>
            <pc:sldLayoutMk cId="1552112888" sldId="2147483687"/>
          </pc:sldLayoutMkLst>
        </pc:sldLayoutChg>
        <pc:sldLayoutChg chg="add del mod replId">
          <pc:chgData name="Ivona Dukarić" userId="S::ivona.dukaric@skole.hr::dbfea1bf-5518-499d-ad8a-a12e4238bc8f" providerId="AD" clId="Web-{1D7ED87D-04CC-4B73-8A49-2D08E64E17D0}" dt="2020-03-15T15:00:00.086" v="3"/>
          <pc:sldLayoutMkLst>
            <pc:docMk/>
            <pc:sldMasterMk cId="3198817777" sldId="2147483672"/>
            <pc:sldLayoutMk cId="316512650" sldId="2147483688"/>
          </pc:sldLayoutMkLst>
        </pc:sldLayoutChg>
        <pc:sldLayoutChg chg="add del mod replId">
          <pc:chgData name="Ivona Dukarić" userId="S::ivona.dukaric@skole.hr::dbfea1bf-5518-499d-ad8a-a12e4238bc8f" providerId="AD" clId="Web-{1D7ED87D-04CC-4B73-8A49-2D08E64E17D0}" dt="2020-03-15T15:00:00.086" v="3"/>
          <pc:sldLayoutMkLst>
            <pc:docMk/>
            <pc:sldMasterMk cId="3198817777" sldId="2147483672"/>
            <pc:sldLayoutMk cId="2370094602" sldId="2147483689"/>
          </pc:sldLayoutMkLst>
        </pc:sldLayoutChg>
      </pc:sldMasterChg>
      <pc:sldMasterChg chg="add del replId addSldLayout delSldLayout">
        <pc:chgData name="Ivona Dukarić" userId="S::ivona.dukaric@skole.hr::dbfea1bf-5518-499d-ad8a-a12e4238bc8f" providerId="AD" clId="Web-{1D7ED87D-04CC-4B73-8A49-2D08E64E17D0}" dt="2020-03-15T15:00:00.007" v="2"/>
        <pc:sldMasterMkLst>
          <pc:docMk/>
          <pc:sldMasterMk cId="2372892634" sldId="2147483690"/>
        </pc:sldMasterMkLst>
        <pc:sldLayoutChg chg="add del replId">
          <pc:chgData name="Ivona Dukarić" userId="S::ivona.dukaric@skole.hr::dbfea1bf-5518-499d-ad8a-a12e4238bc8f" providerId="AD" clId="Web-{1D7ED87D-04CC-4B73-8A49-2D08E64E17D0}" dt="2020-03-15T15:00:00.007" v="2"/>
          <pc:sldLayoutMkLst>
            <pc:docMk/>
            <pc:sldMasterMk cId="2372892634" sldId="2147483690"/>
            <pc:sldLayoutMk cId="1781618909" sldId="2147483691"/>
          </pc:sldLayoutMkLst>
        </pc:sldLayoutChg>
        <pc:sldLayoutChg chg="add del replId">
          <pc:chgData name="Ivona Dukarić" userId="S::ivona.dukaric@skole.hr::dbfea1bf-5518-499d-ad8a-a12e4238bc8f" providerId="AD" clId="Web-{1D7ED87D-04CC-4B73-8A49-2D08E64E17D0}" dt="2020-03-15T15:00:00.007" v="2"/>
          <pc:sldLayoutMkLst>
            <pc:docMk/>
            <pc:sldMasterMk cId="2372892634" sldId="2147483690"/>
            <pc:sldLayoutMk cId="3811030208" sldId="2147483692"/>
          </pc:sldLayoutMkLst>
        </pc:sldLayoutChg>
        <pc:sldLayoutChg chg="add del replId">
          <pc:chgData name="Ivona Dukarić" userId="S::ivona.dukaric@skole.hr::dbfea1bf-5518-499d-ad8a-a12e4238bc8f" providerId="AD" clId="Web-{1D7ED87D-04CC-4B73-8A49-2D08E64E17D0}" dt="2020-03-15T15:00:00.007" v="2"/>
          <pc:sldLayoutMkLst>
            <pc:docMk/>
            <pc:sldMasterMk cId="2372892634" sldId="2147483690"/>
            <pc:sldLayoutMk cId="4238665080" sldId="2147483693"/>
          </pc:sldLayoutMkLst>
        </pc:sldLayoutChg>
        <pc:sldLayoutChg chg="add del replId">
          <pc:chgData name="Ivona Dukarić" userId="S::ivona.dukaric@skole.hr::dbfea1bf-5518-499d-ad8a-a12e4238bc8f" providerId="AD" clId="Web-{1D7ED87D-04CC-4B73-8A49-2D08E64E17D0}" dt="2020-03-15T15:00:00.007" v="2"/>
          <pc:sldLayoutMkLst>
            <pc:docMk/>
            <pc:sldMasterMk cId="2372892634" sldId="2147483690"/>
            <pc:sldLayoutMk cId="3452497813" sldId="2147483694"/>
          </pc:sldLayoutMkLst>
        </pc:sldLayoutChg>
        <pc:sldLayoutChg chg="add del replId">
          <pc:chgData name="Ivona Dukarić" userId="S::ivona.dukaric@skole.hr::dbfea1bf-5518-499d-ad8a-a12e4238bc8f" providerId="AD" clId="Web-{1D7ED87D-04CC-4B73-8A49-2D08E64E17D0}" dt="2020-03-15T15:00:00.007" v="2"/>
          <pc:sldLayoutMkLst>
            <pc:docMk/>
            <pc:sldMasterMk cId="2372892634" sldId="2147483690"/>
            <pc:sldLayoutMk cId="196470450" sldId="2147483695"/>
          </pc:sldLayoutMkLst>
        </pc:sldLayoutChg>
        <pc:sldLayoutChg chg="add del replId">
          <pc:chgData name="Ivona Dukarić" userId="S::ivona.dukaric@skole.hr::dbfea1bf-5518-499d-ad8a-a12e4238bc8f" providerId="AD" clId="Web-{1D7ED87D-04CC-4B73-8A49-2D08E64E17D0}" dt="2020-03-15T15:00:00.007" v="2"/>
          <pc:sldLayoutMkLst>
            <pc:docMk/>
            <pc:sldMasterMk cId="2372892634" sldId="2147483690"/>
            <pc:sldLayoutMk cId="1126250911" sldId="2147483696"/>
          </pc:sldLayoutMkLst>
        </pc:sldLayoutChg>
        <pc:sldLayoutChg chg="add del replId">
          <pc:chgData name="Ivona Dukarić" userId="S::ivona.dukaric@skole.hr::dbfea1bf-5518-499d-ad8a-a12e4238bc8f" providerId="AD" clId="Web-{1D7ED87D-04CC-4B73-8A49-2D08E64E17D0}" dt="2020-03-15T15:00:00.007" v="2"/>
          <pc:sldLayoutMkLst>
            <pc:docMk/>
            <pc:sldMasterMk cId="2372892634" sldId="2147483690"/>
            <pc:sldLayoutMk cId="2233769615" sldId="2147483697"/>
          </pc:sldLayoutMkLst>
        </pc:sldLayoutChg>
        <pc:sldLayoutChg chg="add del replId">
          <pc:chgData name="Ivona Dukarić" userId="S::ivona.dukaric@skole.hr::dbfea1bf-5518-499d-ad8a-a12e4238bc8f" providerId="AD" clId="Web-{1D7ED87D-04CC-4B73-8A49-2D08E64E17D0}" dt="2020-03-15T15:00:00.007" v="2"/>
          <pc:sldLayoutMkLst>
            <pc:docMk/>
            <pc:sldMasterMk cId="2372892634" sldId="2147483690"/>
            <pc:sldLayoutMk cId="2409779951" sldId="2147483698"/>
          </pc:sldLayoutMkLst>
        </pc:sldLayoutChg>
        <pc:sldLayoutChg chg="add del replId">
          <pc:chgData name="Ivona Dukarić" userId="S::ivona.dukaric@skole.hr::dbfea1bf-5518-499d-ad8a-a12e4238bc8f" providerId="AD" clId="Web-{1D7ED87D-04CC-4B73-8A49-2D08E64E17D0}" dt="2020-03-15T15:00:00.007" v="2"/>
          <pc:sldLayoutMkLst>
            <pc:docMk/>
            <pc:sldMasterMk cId="2372892634" sldId="2147483690"/>
            <pc:sldLayoutMk cId="3524088942" sldId="2147483699"/>
          </pc:sldLayoutMkLst>
        </pc:sldLayoutChg>
        <pc:sldLayoutChg chg="add del replId">
          <pc:chgData name="Ivona Dukarić" userId="S::ivona.dukaric@skole.hr::dbfea1bf-5518-499d-ad8a-a12e4238bc8f" providerId="AD" clId="Web-{1D7ED87D-04CC-4B73-8A49-2D08E64E17D0}" dt="2020-03-15T15:00:00.007" v="2"/>
          <pc:sldLayoutMkLst>
            <pc:docMk/>
            <pc:sldMasterMk cId="2372892634" sldId="2147483690"/>
            <pc:sldLayoutMk cId="1786079443" sldId="2147483700"/>
          </pc:sldLayoutMkLst>
        </pc:sldLayoutChg>
        <pc:sldLayoutChg chg="add del replId">
          <pc:chgData name="Ivona Dukarić" userId="S::ivona.dukaric@skole.hr::dbfea1bf-5518-499d-ad8a-a12e4238bc8f" providerId="AD" clId="Web-{1D7ED87D-04CC-4B73-8A49-2D08E64E17D0}" dt="2020-03-15T15:00:00.007" v="2"/>
          <pc:sldLayoutMkLst>
            <pc:docMk/>
            <pc:sldMasterMk cId="2372892634" sldId="2147483690"/>
            <pc:sldLayoutMk cId="149572615" sldId="2147483701"/>
          </pc:sldLayoutMkLst>
        </pc:sldLayoutChg>
      </pc:sldMasterChg>
      <pc:sldMasterChg chg="add del addSldLayout delSldLayout">
        <pc:chgData name="Ivona Dukarić" userId="S::ivona.dukaric@skole.hr::dbfea1bf-5518-499d-ad8a-a12e4238bc8f" providerId="AD" clId="Web-{1D7ED87D-04CC-4B73-8A49-2D08E64E17D0}" dt="2020-03-15T15:03:36.603" v="83"/>
        <pc:sldMasterMkLst>
          <pc:docMk/>
          <pc:sldMasterMk cId="1332421637" sldId="2147483697"/>
        </pc:sldMasterMkLst>
        <pc:sldLayoutChg chg="add del">
          <pc:chgData name="Ivona Dukarić" userId="S::ivona.dukaric@skole.hr::dbfea1bf-5518-499d-ad8a-a12e4238bc8f" providerId="AD" clId="Web-{1D7ED87D-04CC-4B73-8A49-2D08E64E17D0}" dt="2020-03-15T15:03:36.603" v="83"/>
          <pc:sldLayoutMkLst>
            <pc:docMk/>
            <pc:sldMasterMk cId="1332421637" sldId="2147483697"/>
            <pc:sldLayoutMk cId="1814479831" sldId="2147483690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603" v="83"/>
          <pc:sldLayoutMkLst>
            <pc:docMk/>
            <pc:sldMasterMk cId="1332421637" sldId="2147483697"/>
            <pc:sldLayoutMk cId="3893195894" sldId="2147483691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603" v="83"/>
          <pc:sldLayoutMkLst>
            <pc:docMk/>
            <pc:sldMasterMk cId="1332421637" sldId="2147483697"/>
            <pc:sldLayoutMk cId="823789818" sldId="2147483692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603" v="83"/>
          <pc:sldLayoutMkLst>
            <pc:docMk/>
            <pc:sldMasterMk cId="1332421637" sldId="2147483697"/>
            <pc:sldLayoutMk cId="478425101" sldId="2147483693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603" v="83"/>
          <pc:sldLayoutMkLst>
            <pc:docMk/>
            <pc:sldMasterMk cId="1332421637" sldId="2147483697"/>
            <pc:sldLayoutMk cId="865699713" sldId="2147483694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603" v="83"/>
          <pc:sldLayoutMkLst>
            <pc:docMk/>
            <pc:sldMasterMk cId="1332421637" sldId="2147483697"/>
            <pc:sldLayoutMk cId="1294939688" sldId="2147483695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603" v="83"/>
          <pc:sldLayoutMkLst>
            <pc:docMk/>
            <pc:sldMasterMk cId="1332421637" sldId="2147483697"/>
            <pc:sldLayoutMk cId="3877963191" sldId="2147483696"/>
          </pc:sldLayoutMkLst>
        </pc:sldLayoutChg>
        <pc:sldLayoutChg chg="add del replId">
          <pc:chgData name="Ivona Dukarić" userId="S::ivona.dukaric@skole.hr::dbfea1bf-5518-499d-ad8a-a12e4238bc8f" providerId="AD" clId="Web-{1D7ED87D-04CC-4B73-8A49-2D08E64E17D0}" dt="2020-03-15T15:03:36.603" v="83"/>
          <pc:sldLayoutMkLst>
            <pc:docMk/>
            <pc:sldMasterMk cId="1332421637" sldId="2147483697"/>
            <pc:sldLayoutMk cId="343449953" sldId="2147483698"/>
          </pc:sldLayoutMkLst>
        </pc:sldLayoutChg>
        <pc:sldLayoutChg chg="add del replId">
          <pc:chgData name="Ivona Dukarić" userId="S::ivona.dukaric@skole.hr::dbfea1bf-5518-499d-ad8a-a12e4238bc8f" providerId="AD" clId="Web-{1D7ED87D-04CC-4B73-8A49-2D08E64E17D0}" dt="2020-03-15T15:03:36.603" v="83"/>
          <pc:sldLayoutMkLst>
            <pc:docMk/>
            <pc:sldMasterMk cId="1332421637" sldId="2147483697"/>
            <pc:sldLayoutMk cId="3809719696" sldId="2147483699"/>
          </pc:sldLayoutMkLst>
        </pc:sldLayoutChg>
        <pc:sldLayoutChg chg="add del replId">
          <pc:chgData name="Ivona Dukarić" userId="S::ivona.dukaric@skole.hr::dbfea1bf-5518-499d-ad8a-a12e4238bc8f" providerId="AD" clId="Web-{1D7ED87D-04CC-4B73-8A49-2D08E64E17D0}" dt="2020-03-15T15:03:36.603" v="83"/>
          <pc:sldLayoutMkLst>
            <pc:docMk/>
            <pc:sldMasterMk cId="1332421637" sldId="2147483697"/>
            <pc:sldLayoutMk cId="4228155246" sldId="2147483700"/>
          </pc:sldLayoutMkLst>
        </pc:sldLayoutChg>
        <pc:sldLayoutChg chg="add del replId">
          <pc:chgData name="Ivona Dukarić" userId="S::ivona.dukaric@skole.hr::dbfea1bf-5518-499d-ad8a-a12e4238bc8f" providerId="AD" clId="Web-{1D7ED87D-04CC-4B73-8A49-2D08E64E17D0}" dt="2020-03-15T15:03:36.603" v="83"/>
          <pc:sldLayoutMkLst>
            <pc:docMk/>
            <pc:sldMasterMk cId="1332421637" sldId="2147483697"/>
            <pc:sldLayoutMk cId="1323669536" sldId="2147483701"/>
          </pc:sldLayoutMkLst>
        </pc:sldLayoutChg>
      </pc:sldMasterChg>
      <pc:sldMasterChg chg="add del addSldLayout delSldLayout">
        <pc:chgData name="Ivona Dukarić" userId="S::ivona.dukaric@skole.hr::dbfea1bf-5518-499d-ad8a-a12e4238bc8f" providerId="AD" clId="Web-{1D7ED87D-04CC-4B73-8A49-2D08E64E17D0}" dt="2020-03-15T15:03:24.665" v="80"/>
        <pc:sldMasterMkLst>
          <pc:docMk/>
          <pc:sldMasterMk cId="1319508456" sldId="2147483702"/>
        </pc:sldMasterMkLst>
        <pc:sldLayoutChg chg="add del">
          <pc:chgData name="Ivona Dukarić" userId="S::ivona.dukaric@skole.hr::dbfea1bf-5518-499d-ad8a-a12e4238bc8f" providerId="AD" clId="Web-{1D7ED87D-04CC-4B73-8A49-2D08E64E17D0}" dt="2020-03-15T15:03:24.665" v="80"/>
          <pc:sldLayoutMkLst>
            <pc:docMk/>
            <pc:sldMasterMk cId="1319508456" sldId="2147483702"/>
            <pc:sldLayoutMk cId="3230742617" sldId="2147483703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24.665" v="80"/>
          <pc:sldLayoutMkLst>
            <pc:docMk/>
            <pc:sldMasterMk cId="1319508456" sldId="2147483702"/>
            <pc:sldLayoutMk cId="4091630800" sldId="2147483704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24.665" v="80"/>
          <pc:sldLayoutMkLst>
            <pc:docMk/>
            <pc:sldMasterMk cId="1319508456" sldId="2147483702"/>
            <pc:sldLayoutMk cId="1855441326" sldId="2147483705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24.665" v="80"/>
          <pc:sldLayoutMkLst>
            <pc:docMk/>
            <pc:sldMasterMk cId="1319508456" sldId="2147483702"/>
            <pc:sldLayoutMk cId="1409085835" sldId="2147483706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24.665" v="80"/>
          <pc:sldLayoutMkLst>
            <pc:docMk/>
            <pc:sldMasterMk cId="1319508456" sldId="2147483702"/>
            <pc:sldLayoutMk cId="1731903199" sldId="2147483707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24.665" v="80"/>
          <pc:sldLayoutMkLst>
            <pc:docMk/>
            <pc:sldMasterMk cId="1319508456" sldId="2147483702"/>
            <pc:sldLayoutMk cId="591405159" sldId="2147483708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24.665" v="80"/>
          <pc:sldLayoutMkLst>
            <pc:docMk/>
            <pc:sldMasterMk cId="1319508456" sldId="2147483702"/>
            <pc:sldLayoutMk cId="1447128385" sldId="2147483709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24.665" v="80"/>
          <pc:sldLayoutMkLst>
            <pc:docMk/>
            <pc:sldMasterMk cId="1319508456" sldId="2147483702"/>
            <pc:sldLayoutMk cId="1995686351" sldId="2147483710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24.665" v="80"/>
          <pc:sldLayoutMkLst>
            <pc:docMk/>
            <pc:sldMasterMk cId="1319508456" sldId="2147483702"/>
            <pc:sldLayoutMk cId="3395024171" sldId="2147483711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24.665" v="80"/>
          <pc:sldLayoutMkLst>
            <pc:docMk/>
            <pc:sldMasterMk cId="1319508456" sldId="2147483702"/>
            <pc:sldLayoutMk cId="573675511" sldId="2147483712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24.665" v="80"/>
          <pc:sldLayoutMkLst>
            <pc:docMk/>
            <pc:sldMasterMk cId="1319508456" sldId="2147483702"/>
            <pc:sldLayoutMk cId="268304996" sldId="2147483713"/>
          </pc:sldLayoutMkLst>
        </pc:sldLayoutChg>
      </pc:sldMasterChg>
      <pc:sldMasterChg chg="add del addSldLayout delSldLayout">
        <pc:chgData name="Ivona Dukarić" userId="S::ivona.dukaric@skole.hr::dbfea1bf-5518-499d-ad8a-a12e4238bc8f" providerId="AD" clId="Web-{1D7ED87D-04CC-4B73-8A49-2D08E64E17D0}" dt="2020-03-15T15:03:36.540" v="82"/>
        <pc:sldMasterMkLst>
          <pc:docMk/>
          <pc:sldMasterMk cId="339912419" sldId="2147483745"/>
        </pc:sldMasterMkLst>
        <pc:sldLayoutChg chg="add del">
          <pc:chgData name="Ivona Dukarić" userId="S::ivona.dukaric@skole.hr::dbfea1bf-5518-499d-ad8a-a12e4238bc8f" providerId="AD" clId="Web-{1D7ED87D-04CC-4B73-8A49-2D08E64E17D0}" dt="2020-03-15T15:03:36.540" v="82"/>
          <pc:sldLayoutMkLst>
            <pc:docMk/>
            <pc:sldMasterMk cId="339912419" sldId="2147483745"/>
            <pc:sldLayoutMk cId="3480816077" sldId="2147483728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540" v="82"/>
          <pc:sldLayoutMkLst>
            <pc:docMk/>
            <pc:sldMasterMk cId="339912419" sldId="2147483745"/>
            <pc:sldLayoutMk cId="3760275669" sldId="2147483729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540" v="82"/>
          <pc:sldLayoutMkLst>
            <pc:docMk/>
            <pc:sldMasterMk cId="339912419" sldId="2147483745"/>
            <pc:sldLayoutMk cId="584792716" sldId="2147483730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540" v="82"/>
          <pc:sldLayoutMkLst>
            <pc:docMk/>
            <pc:sldMasterMk cId="339912419" sldId="2147483745"/>
            <pc:sldLayoutMk cId="270759873" sldId="2147483731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540" v="82"/>
          <pc:sldLayoutMkLst>
            <pc:docMk/>
            <pc:sldMasterMk cId="339912419" sldId="2147483745"/>
            <pc:sldLayoutMk cId="250910308" sldId="2147483732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540" v="82"/>
          <pc:sldLayoutMkLst>
            <pc:docMk/>
            <pc:sldMasterMk cId="339912419" sldId="2147483745"/>
            <pc:sldLayoutMk cId="902441930" sldId="2147483733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540" v="82"/>
          <pc:sldLayoutMkLst>
            <pc:docMk/>
            <pc:sldMasterMk cId="339912419" sldId="2147483745"/>
            <pc:sldLayoutMk cId="937647094" sldId="2147483734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540" v="82"/>
          <pc:sldLayoutMkLst>
            <pc:docMk/>
            <pc:sldMasterMk cId="339912419" sldId="2147483745"/>
            <pc:sldLayoutMk cId="2588509871" sldId="2147483735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540" v="82"/>
          <pc:sldLayoutMkLst>
            <pc:docMk/>
            <pc:sldMasterMk cId="339912419" sldId="2147483745"/>
            <pc:sldLayoutMk cId="3424148117" sldId="2147483736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540" v="82"/>
          <pc:sldLayoutMkLst>
            <pc:docMk/>
            <pc:sldMasterMk cId="339912419" sldId="2147483745"/>
            <pc:sldLayoutMk cId="1556374740" sldId="2147483737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540" v="82"/>
          <pc:sldLayoutMkLst>
            <pc:docMk/>
            <pc:sldMasterMk cId="339912419" sldId="2147483745"/>
            <pc:sldLayoutMk cId="261469656" sldId="2147483738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540" v="82"/>
          <pc:sldLayoutMkLst>
            <pc:docMk/>
            <pc:sldMasterMk cId="339912419" sldId="2147483745"/>
            <pc:sldLayoutMk cId="61832770" sldId="2147483739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540" v="82"/>
          <pc:sldLayoutMkLst>
            <pc:docMk/>
            <pc:sldMasterMk cId="339912419" sldId="2147483745"/>
            <pc:sldLayoutMk cId="1417040934" sldId="2147483740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540" v="82"/>
          <pc:sldLayoutMkLst>
            <pc:docMk/>
            <pc:sldMasterMk cId="339912419" sldId="2147483745"/>
            <pc:sldLayoutMk cId="2710618475" sldId="2147483741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540" v="82"/>
          <pc:sldLayoutMkLst>
            <pc:docMk/>
            <pc:sldMasterMk cId="339912419" sldId="2147483745"/>
            <pc:sldLayoutMk cId="2649342575" sldId="2147483742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540" v="82"/>
          <pc:sldLayoutMkLst>
            <pc:docMk/>
            <pc:sldMasterMk cId="339912419" sldId="2147483745"/>
            <pc:sldLayoutMk cId="3791751883" sldId="2147483743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540" v="82"/>
          <pc:sldLayoutMkLst>
            <pc:docMk/>
            <pc:sldMasterMk cId="339912419" sldId="2147483745"/>
            <pc:sldLayoutMk cId="781374494" sldId="2147483744"/>
          </pc:sldLayoutMkLst>
        </pc:sldLayoutChg>
      </pc:sldMasterChg>
      <pc:sldMasterChg chg="add del addSldLayout delSldLayout">
        <pc:chgData name="Ivona Dukarić" userId="S::ivona.dukaric@skole.hr::dbfea1bf-5518-499d-ad8a-a12e4238bc8f" providerId="AD" clId="Web-{1D7ED87D-04CC-4B73-8A49-2D08E64E17D0}" dt="2020-03-15T15:03:36.603" v="83"/>
        <pc:sldMasterMkLst>
          <pc:docMk/>
          <pc:sldMasterMk cId="998941163" sldId="2147483784"/>
        </pc:sldMasterMkLst>
        <pc:sldLayoutChg chg="add del">
          <pc:chgData name="Ivona Dukarić" userId="S::ivona.dukaric@skole.hr::dbfea1bf-5518-499d-ad8a-a12e4238bc8f" providerId="AD" clId="Web-{1D7ED87D-04CC-4B73-8A49-2D08E64E17D0}" dt="2020-03-15T15:03:36.603" v="83"/>
          <pc:sldLayoutMkLst>
            <pc:docMk/>
            <pc:sldMasterMk cId="998941163" sldId="2147483784"/>
            <pc:sldLayoutMk cId="1759197645" sldId="2147483773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603" v="83"/>
          <pc:sldLayoutMkLst>
            <pc:docMk/>
            <pc:sldMasterMk cId="998941163" sldId="2147483784"/>
            <pc:sldLayoutMk cId="6222316" sldId="2147483774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603" v="83"/>
          <pc:sldLayoutMkLst>
            <pc:docMk/>
            <pc:sldMasterMk cId="998941163" sldId="2147483784"/>
            <pc:sldLayoutMk cId="2759838822" sldId="2147483775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603" v="83"/>
          <pc:sldLayoutMkLst>
            <pc:docMk/>
            <pc:sldMasterMk cId="998941163" sldId="2147483784"/>
            <pc:sldLayoutMk cId="604687391" sldId="2147483776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603" v="83"/>
          <pc:sldLayoutMkLst>
            <pc:docMk/>
            <pc:sldMasterMk cId="998941163" sldId="2147483784"/>
            <pc:sldLayoutMk cId="1251521354" sldId="2147483777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603" v="83"/>
          <pc:sldLayoutMkLst>
            <pc:docMk/>
            <pc:sldMasterMk cId="998941163" sldId="2147483784"/>
            <pc:sldLayoutMk cId="1166631752" sldId="2147483778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603" v="83"/>
          <pc:sldLayoutMkLst>
            <pc:docMk/>
            <pc:sldMasterMk cId="998941163" sldId="2147483784"/>
            <pc:sldLayoutMk cId="1657334458" sldId="2147483779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603" v="83"/>
          <pc:sldLayoutMkLst>
            <pc:docMk/>
            <pc:sldMasterMk cId="998941163" sldId="2147483784"/>
            <pc:sldLayoutMk cId="815530606" sldId="2147483780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603" v="83"/>
          <pc:sldLayoutMkLst>
            <pc:docMk/>
            <pc:sldMasterMk cId="998941163" sldId="2147483784"/>
            <pc:sldLayoutMk cId="3985068619" sldId="2147483781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603" v="83"/>
          <pc:sldLayoutMkLst>
            <pc:docMk/>
            <pc:sldMasterMk cId="998941163" sldId="2147483784"/>
            <pc:sldLayoutMk cId="1067146410" sldId="2147483782"/>
          </pc:sldLayoutMkLst>
        </pc:sldLayoutChg>
        <pc:sldLayoutChg chg="add del">
          <pc:chgData name="Ivona Dukarić" userId="S::ivona.dukaric@skole.hr::dbfea1bf-5518-499d-ad8a-a12e4238bc8f" providerId="AD" clId="Web-{1D7ED87D-04CC-4B73-8A49-2D08E64E17D0}" dt="2020-03-15T15:03:36.603" v="83"/>
          <pc:sldLayoutMkLst>
            <pc:docMk/>
            <pc:sldMasterMk cId="998941163" sldId="2147483784"/>
            <pc:sldLayoutMk cId="3848006652" sldId="2147483783"/>
          </pc:sldLayoutMkLst>
        </pc:sldLayoutChg>
      </pc:sldMasterChg>
    </pc:docChg>
  </pc:docChgLst>
  <pc:docChgLst>
    <pc:chgData name="Ivona Dukarić" userId="S::ivona.dukaric@skole.hr::dbfea1bf-5518-499d-ad8a-a12e4238bc8f" providerId="AD" clId="Web-{BB1C9E8E-A4E8-CC57-BABA-0D71D4361976}"/>
    <pc:docChg chg="addSld modSld">
      <pc:chgData name="Ivona Dukarić" userId="S::ivona.dukaric@skole.hr::dbfea1bf-5518-499d-ad8a-a12e4238bc8f" providerId="AD" clId="Web-{BB1C9E8E-A4E8-CC57-BABA-0D71D4361976}" dt="2020-03-15T15:31:53.401" v="252" actId="20577"/>
      <pc:docMkLst>
        <pc:docMk/>
      </pc:docMkLst>
      <pc:sldChg chg="modSp new">
        <pc:chgData name="Ivona Dukarić" userId="S::ivona.dukaric@skole.hr::dbfea1bf-5518-499d-ad8a-a12e4238bc8f" providerId="AD" clId="Web-{BB1C9E8E-A4E8-CC57-BABA-0D71D4361976}" dt="2020-03-15T15:31:53.401" v="251" actId="20577"/>
        <pc:sldMkLst>
          <pc:docMk/>
          <pc:sldMk cId="2637168969" sldId="258"/>
        </pc:sldMkLst>
        <pc:spChg chg="mod">
          <ac:chgData name="Ivona Dukarić" userId="S::ivona.dukaric@skole.hr::dbfea1bf-5518-499d-ad8a-a12e4238bc8f" providerId="AD" clId="Web-{BB1C9E8E-A4E8-CC57-BABA-0D71D4361976}" dt="2020-03-15T15:28:29.586" v="26" actId="20577"/>
          <ac:spMkLst>
            <pc:docMk/>
            <pc:sldMk cId="2637168969" sldId="258"/>
            <ac:spMk id="2" creationId="{F693CA84-65F4-42C5-8343-CE94AC8B6228}"/>
          </ac:spMkLst>
        </pc:spChg>
        <pc:spChg chg="mod">
          <ac:chgData name="Ivona Dukarić" userId="S::ivona.dukaric@skole.hr::dbfea1bf-5518-499d-ad8a-a12e4238bc8f" providerId="AD" clId="Web-{BB1C9E8E-A4E8-CC57-BABA-0D71D4361976}" dt="2020-03-15T15:31:53.401" v="251" actId="20577"/>
          <ac:spMkLst>
            <pc:docMk/>
            <pc:sldMk cId="2637168969" sldId="258"/>
            <ac:spMk id="3" creationId="{645AC748-3F41-48E8-A98C-546325EEA3DC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hyperlink" Target="mailto:ivona.dukaric@skole.hr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hyperlink" Target="mailto:ivona.dukaric@skole.hr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4C6828-627C-4561-9B4D-72844C4B576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7391723-9D02-4DC7-9B52-BDD9790A7928}">
      <dgm:prSet/>
      <dgm:spPr/>
      <dgm:t>
        <a:bodyPr/>
        <a:lstStyle/>
        <a:p>
          <a:r>
            <a:rPr lang="en-US" dirty="0" err="1"/>
            <a:t>Učenici</a:t>
          </a:r>
          <a:r>
            <a:rPr lang="en-US" dirty="0"/>
            <a:t> </a:t>
          </a:r>
          <a:r>
            <a:rPr lang="en-US" dirty="0" err="1"/>
            <a:t>će</a:t>
          </a:r>
          <a:r>
            <a:rPr lang="en-US" dirty="0"/>
            <a:t> </a:t>
          </a:r>
          <a:r>
            <a:rPr lang="en-US" dirty="0" err="1"/>
            <a:t>moći</a:t>
          </a:r>
          <a:r>
            <a:rPr lang="en-US" dirty="0"/>
            <a:t>:</a:t>
          </a:r>
        </a:p>
      </dgm:t>
    </dgm:pt>
    <dgm:pt modelId="{8EFB12C1-B2EE-43EB-B588-318FFB40D0F1}" type="parTrans" cxnId="{15979E21-7DF3-46C4-9EBD-BD436D144AF9}">
      <dgm:prSet/>
      <dgm:spPr/>
      <dgm:t>
        <a:bodyPr/>
        <a:lstStyle/>
        <a:p>
          <a:endParaRPr lang="en-US"/>
        </a:p>
      </dgm:t>
    </dgm:pt>
    <dgm:pt modelId="{C9F6B3BA-43B6-4999-AC93-85224E86B9DC}" type="sibTrans" cxnId="{15979E21-7DF3-46C4-9EBD-BD436D144AF9}">
      <dgm:prSet/>
      <dgm:spPr/>
      <dgm:t>
        <a:bodyPr/>
        <a:lstStyle/>
        <a:p>
          <a:endParaRPr lang="en-US"/>
        </a:p>
      </dgm:t>
    </dgm:pt>
    <dgm:pt modelId="{79CB517C-0F1A-4A00-BFC5-2DA636142CEB}">
      <dgm:prSet/>
      <dgm:spPr/>
      <dgm:t>
        <a:bodyPr/>
        <a:lstStyle/>
        <a:p>
          <a:r>
            <a:rPr lang="en-US" dirty="0"/>
            <a:t>1. </a:t>
          </a:r>
          <a:r>
            <a:rPr lang="en-US" dirty="0" err="1"/>
            <a:t>razlikovati</a:t>
          </a:r>
          <a:r>
            <a:rPr lang="en-US" dirty="0"/>
            <a:t> </a:t>
          </a:r>
          <a:r>
            <a:rPr lang="en-US" dirty="0" err="1"/>
            <a:t>složene</a:t>
          </a:r>
          <a:r>
            <a:rPr lang="en-US" dirty="0"/>
            <a:t> </a:t>
          </a:r>
          <a:r>
            <a:rPr lang="en-US" dirty="0" err="1"/>
            <a:t>rečenice</a:t>
          </a:r>
          <a:r>
            <a:rPr lang="en-US" dirty="0"/>
            <a:t> od </a:t>
          </a:r>
          <a:r>
            <a:rPr lang="en-US" dirty="0" err="1"/>
            <a:t>jednostavnih</a:t>
          </a:r>
        </a:p>
      </dgm:t>
    </dgm:pt>
    <dgm:pt modelId="{4E7FFCE3-052F-4A1B-930D-17079EB29BF1}" type="parTrans" cxnId="{603CC1B9-3992-4468-AC59-AA38EA233754}">
      <dgm:prSet/>
      <dgm:spPr/>
      <dgm:t>
        <a:bodyPr/>
        <a:lstStyle/>
        <a:p>
          <a:endParaRPr lang="en-US"/>
        </a:p>
      </dgm:t>
    </dgm:pt>
    <dgm:pt modelId="{CB999960-8CC4-4B27-BED3-694A7384C9C3}" type="sibTrans" cxnId="{603CC1B9-3992-4468-AC59-AA38EA233754}">
      <dgm:prSet/>
      <dgm:spPr/>
      <dgm:t>
        <a:bodyPr/>
        <a:lstStyle/>
        <a:p>
          <a:endParaRPr lang="en-US"/>
        </a:p>
      </dgm:t>
    </dgm:pt>
    <dgm:pt modelId="{1A736DD8-04CE-4B60-B318-385EEAA75F0D}">
      <dgm:prSet/>
      <dgm:spPr/>
      <dgm:t>
        <a:bodyPr/>
        <a:lstStyle/>
        <a:p>
          <a:pPr rtl="0"/>
          <a:r>
            <a:rPr lang="en-US" dirty="0"/>
            <a:t>2. </a:t>
          </a:r>
          <a:r>
            <a:rPr lang="en-US" dirty="0" err="1"/>
            <a:t>razlikovati</a:t>
          </a:r>
          <a:r>
            <a:rPr lang="en-US" dirty="0"/>
            <a:t> </a:t>
          </a:r>
          <a:r>
            <a:rPr lang="en-US" dirty="0" err="1"/>
            <a:t>zavisne</a:t>
          </a:r>
          <a:r>
            <a:rPr lang="en-US" dirty="0"/>
            <a:t> </a:t>
          </a:r>
          <a:r>
            <a:rPr lang="en-US" dirty="0" err="1"/>
            <a:t>rečenice</a:t>
          </a:r>
          <a:r>
            <a:rPr lang="en-US" dirty="0"/>
            <a:t> od </a:t>
          </a:r>
          <a:r>
            <a:rPr lang="en-US" dirty="0" err="1"/>
            <a:t>glavnih</a:t>
          </a:r>
          <a:r>
            <a:rPr lang="en-US" dirty="0">
              <a:latin typeface="Avenir Next LT Pro"/>
            </a:rPr>
            <a:t> </a:t>
          </a:r>
          <a:endParaRPr lang="en-US" dirty="0"/>
        </a:p>
      </dgm:t>
    </dgm:pt>
    <dgm:pt modelId="{4A3B27B9-66A8-4E80-B2A0-6F144F23E038}" type="parTrans" cxnId="{04131259-EE16-4E71-B3C8-81D4209D65F0}">
      <dgm:prSet/>
      <dgm:spPr/>
      <dgm:t>
        <a:bodyPr/>
        <a:lstStyle/>
        <a:p>
          <a:endParaRPr lang="en-US"/>
        </a:p>
      </dgm:t>
    </dgm:pt>
    <dgm:pt modelId="{A7D74E93-35C4-4AAB-8444-EE3CDF266679}" type="sibTrans" cxnId="{04131259-EE16-4E71-B3C8-81D4209D65F0}">
      <dgm:prSet/>
      <dgm:spPr/>
      <dgm:t>
        <a:bodyPr/>
        <a:lstStyle/>
        <a:p>
          <a:endParaRPr lang="en-US"/>
        </a:p>
      </dgm:t>
    </dgm:pt>
    <dgm:pt modelId="{3550BCC9-E7CB-47B9-8BA4-3DD930C72C18}">
      <dgm:prSet/>
      <dgm:spPr/>
      <dgm:t>
        <a:bodyPr/>
        <a:lstStyle/>
        <a:p>
          <a:r>
            <a:rPr lang="en-US" dirty="0"/>
            <a:t>3. </a:t>
          </a:r>
          <a:r>
            <a:rPr lang="en-US" dirty="0" err="1"/>
            <a:t>razumijeti</a:t>
          </a:r>
          <a:r>
            <a:rPr lang="en-US" dirty="0"/>
            <a:t> </a:t>
          </a:r>
          <a:r>
            <a:rPr lang="en-US" dirty="0" err="1"/>
            <a:t>odnos</a:t>
          </a:r>
          <a:r>
            <a:rPr lang="en-US" dirty="0"/>
            <a:t> </a:t>
          </a:r>
          <a:r>
            <a:rPr lang="en-US" dirty="0" err="1"/>
            <a:t>objektne</a:t>
          </a:r>
          <a:r>
            <a:rPr lang="en-US" dirty="0"/>
            <a:t> </a:t>
          </a:r>
          <a:r>
            <a:rPr lang="en-US" dirty="0" err="1"/>
            <a:t>surečenice</a:t>
          </a:r>
          <a:r>
            <a:rPr lang="en-US" dirty="0"/>
            <a:t> </a:t>
          </a:r>
          <a:r>
            <a:rPr lang="en-US" dirty="0" err="1"/>
            <a:t>prema</a:t>
          </a:r>
          <a:r>
            <a:rPr lang="en-US" dirty="0"/>
            <a:t> </a:t>
          </a:r>
          <a:r>
            <a:rPr lang="en-US" dirty="0" err="1"/>
            <a:t>glavnoj</a:t>
          </a:r>
        </a:p>
      </dgm:t>
    </dgm:pt>
    <dgm:pt modelId="{FB584B9A-C74A-47CF-9B57-2327936518C6}" type="parTrans" cxnId="{2FA8DEA5-D7CC-4149-A5CB-BDA3C555A7BB}">
      <dgm:prSet/>
      <dgm:spPr/>
      <dgm:t>
        <a:bodyPr/>
        <a:lstStyle/>
        <a:p>
          <a:endParaRPr lang="en-US"/>
        </a:p>
      </dgm:t>
    </dgm:pt>
    <dgm:pt modelId="{6F1CFD6F-51DC-4B80-B58C-E913B6DA880F}" type="sibTrans" cxnId="{2FA8DEA5-D7CC-4149-A5CB-BDA3C555A7BB}">
      <dgm:prSet/>
      <dgm:spPr/>
      <dgm:t>
        <a:bodyPr/>
        <a:lstStyle/>
        <a:p>
          <a:endParaRPr lang="en-US"/>
        </a:p>
      </dgm:t>
    </dgm:pt>
    <dgm:pt modelId="{3522A08D-9EF8-44BB-9488-031D01F35043}">
      <dgm:prSet/>
      <dgm:spPr/>
      <dgm:t>
        <a:bodyPr/>
        <a:lstStyle/>
        <a:p>
          <a:r>
            <a:rPr lang="en-US" dirty="0"/>
            <a:t>4. </a:t>
          </a:r>
          <a:r>
            <a:rPr lang="en-US" dirty="0" err="1"/>
            <a:t>pravilno</a:t>
          </a:r>
          <a:r>
            <a:rPr lang="en-US" dirty="0"/>
            <a:t> </a:t>
          </a:r>
          <a:r>
            <a:rPr lang="en-US" dirty="0" err="1"/>
            <a:t>pisati</a:t>
          </a:r>
          <a:r>
            <a:rPr lang="en-US" dirty="0"/>
            <a:t> </a:t>
          </a:r>
          <a:r>
            <a:rPr lang="en-US" dirty="0" err="1"/>
            <a:t>objektne</a:t>
          </a:r>
          <a:r>
            <a:rPr lang="en-US" dirty="0"/>
            <a:t> </a:t>
          </a:r>
          <a:r>
            <a:rPr lang="en-US" dirty="0" err="1"/>
            <a:t>rečenice</a:t>
          </a:r>
        </a:p>
      </dgm:t>
    </dgm:pt>
    <dgm:pt modelId="{041A3646-A688-4DB4-B32F-3EEF89A32861}" type="parTrans" cxnId="{F626489A-E45E-468F-A1EF-0F43B9D958C1}">
      <dgm:prSet/>
      <dgm:spPr/>
      <dgm:t>
        <a:bodyPr/>
        <a:lstStyle/>
        <a:p>
          <a:endParaRPr lang="en-US"/>
        </a:p>
      </dgm:t>
    </dgm:pt>
    <dgm:pt modelId="{CDFFB239-B57B-4CF7-AEDC-E296C6ABF457}" type="sibTrans" cxnId="{F626489A-E45E-468F-A1EF-0F43B9D958C1}">
      <dgm:prSet/>
      <dgm:spPr/>
      <dgm:t>
        <a:bodyPr/>
        <a:lstStyle/>
        <a:p>
          <a:endParaRPr lang="en-US"/>
        </a:p>
      </dgm:t>
    </dgm:pt>
    <dgm:pt modelId="{E60BB4E6-50BF-4F44-8453-EDEE2387DF63}" type="pres">
      <dgm:prSet presAssocID="{F74C6828-627C-4561-9B4D-72844C4B5763}" presName="root" presStyleCnt="0">
        <dgm:presLayoutVars>
          <dgm:dir/>
          <dgm:resizeHandles val="exact"/>
        </dgm:presLayoutVars>
      </dgm:prSet>
      <dgm:spPr/>
    </dgm:pt>
    <dgm:pt modelId="{17EE73FB-C856-4DD5-8AD3-161052AB0DC3}" type="pres">
      <dgm:prSet presAssocID="{27391723-9D02-4DC7-9B52-BDD9790A7928}" presName="compNode" presStyleCnt="0"/>
      <dgm:spPr/>
    </dgm:pt>
    <dgm:pt modelId="{FE2F64D3-A344-4D1B-BFAC-F03229CF7E45}" type="pres">
      <dgm:prSet presAssocID="{27391723-9D02-4DC7-9B52-BDD9790A7928}" presName="bgRect" presStyleLbl="bgShp" presStyleIdx="0" presStyleCnt="5"/>
      <dgm:spPr/>
    </dgm:pt>
    <dgm:pt modelId="{F4D67160-633B-4FF5-A5A6-F93F66DED240}" type="pres">
      <dgm:prSet presAssocID="{27391723-9D02-4DC7-9B52-BDD9790A7928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22FFE868-C050-43EB-8606-1F6182904F61}" type="pres">
      <dgm:prSet presAssocID="{27391723-9D02-4DC7-9B52-BDD9790A7928}" presName="spaceRect" presStyleCnt="0"/>
      <dgm:spPr/>
    </dgm:pt>
    <dgm:pt modelId="{E7B13573-9663-4ECC-889F-DAC31C3252D9}" type="pres">
      <dgm:prSet presAssocID="{27391723-9D02-4DC7-9B52-BDD9790A7928}" presName="parTx" presStyleLbl="revTx" presStyleIdx="0" presStyleCnt="5">
        <dgm:presLayoutVars>
          <dgm:chMax val="0"/>
          <dgm:chPref val="0"/>
        </dgm:presLayoutVars>
      </dgm:prSet>
      <dgm:spPr/>
    </dgm:pt>
    <dgm:pt modelId="{D673BA33-1A67-4806-947A-2A1FE7C5EAE6}" type="pres">
      <dgm:prSet presAssocID="{C9F6B3BA-43B6-4999-AC93-85224E86B9DC}" presName="sibTrans" presStyleCnt="0"/>
      <dgm:spPr/>
    </dgm:pt>
    <dgm:pt modelId="{C77F0716-3FE0-4021-A471-AD92859C4208}" type="pres">
      <dgm:prSet presAssocID="{79CB517C-0F1A-4A00-BFC5-2DA636142CEB}" presName="compNode" presStyleCnt="0"/>
      <dgm:spPr/>
    </dgm:pt>
    <dgm:pt modelId="{B4B22C0D-8A3A-45CC-AD3B-EA68EC5E3016}" type="pres">
      <dgm:prSet presAssocID="{79CB517C-0F1A-4A00-BFC5-2DA636142CEB}" presName="bgRect" presStyleLbl="bgShp" presStyleIdx="1" presStyleCnt="5"/>
      <dgm:spPr/>
    </dgm:pt>
    <dgm:pt modelId="{A9027FB2-19BA-4BFD-8740-507CA34BF8F3}" type="pres">
      <dgm:prSet presAssocID="{79CB517C-0F1A-4A00-BFC5-2DA636142CE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C1FA5183-6743-4CAC-92ED-57560EA29E6D}" type="pres">
      <dgm:prSet presAssocID="{79CB517C-0F1A-4A00-BFC5-2DA636142CEB}" presName="spaceRect" presStyleCnt="0"/>
      <dgm:spPr/>
    </dgm:pt>
    <dgm:pt modelId="{76CEC848-0B9E-4E56-9012-EF4122252E52}" type="pres">
      <dgm:prSet presAssocID="{79CB517C-0F1A-4A00-BFC5-2DA636142CEB}" presName="parTx" presStyleLbl="revTx" presStyleIdx="1" presStyleCnt="5">
        <dgm:presLayoutVars>
          <dgm:chMax val="0"/>
          <dgm:chPref val="0"/>
        </dgm:presLayoutVars>
      </dgm:prSet>
      <dgm:spPr/>
    </dgm:pt>
    <dgm:pt modelId="{14E125CE-B8AE-4F4A-8B5B-0F3A7ABF904C}" type="pres">
      <dgm:prSet presAssocID="{CB999960-8CC4-4B27-BED3-694A7384C9C3}" presName="sibTrans" presStyleCnt="0"/>
      <dgm:spPr/>
    </dgm:pt>
    <dgm:pt modelId="{A298DA13-A33B-42D2-8284-B07474DF07A6}" type="pres">
      <dgm:prSet presAssocID="{1A736DD8-04CE-4B60-B318-385EEAA75F0D}" presName="compNode" presStyleCnt="0"/>
      <dgm:spPr/>
    </dgm:pt>
    <dgm:pt modelId="{C7FEDC11-EA6D-41B4-9380-99783F9A98AD}" type="pres">
      <dgm:prSet presAssocID="{1A736DD8-04CE-4B60-B318-385EEAA75F0D}" presName="bgRect" presStyleLbl="bgShp" presStyleIdx="2" presStyleCnt="5"/>
      <dgm:spPr/>
    </dgm:pt>
    <dgm:pt modelId="{FFAF9B0F-5B29-4A0B-BCE4-82343F98BB8E}" type="pres">
      <dgm:prSet presAssocID="{1A736DD8-04CE-4B60-B318-385EEAA75F0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"/>
        </a:ext>
      </dgm:extLst>
    </dgm:pt>
    <dgm:pt modelId="{0ACB920C-4413-4ECE-A2A0-4CA24BDA647C}" type="pres">
      <dgm:prSet presAssocID="{1A736DD8-04CE-4B60-B318-385EEAA75F0D}" presName="spaceRect" presStyleCnt="0"/>
      <dgm:spPr/>
    </dgm:pt>
    <dgm:pt modelId="{6A8281E7-B57F-426E-A311-0610CCF48CE3}" type="pres">
      <dgm:prSet presAssocID="{1A736DD8-04CE-4B60-B318-385EEAA75F0D}" presName="parTx" presStyleLbl="revTx" presStyleIdx="2" presStyleCnt="5">
        <dgm:presLayoutVars>
          <dgm:chMax val="0"/>
          <dgm:chPref val="0"/>
        </dgm:presLayoutVars>
      </dgm:prSet>
      <dgm:spPr/>
    </dgm:pt>
    <dgm:pt modelId="{A21FBCCA-67C9-4363-9DDF-8BEA939BE87B}" type="pres">
      <dgm:prSet presAssocID="{A7D74E93-35C4-4AAB-8444-EE3CDF266679}" presName="sibTrans" presStyleCnt="0"/>
      <dgm:spPr/>
    </dgm:pt>
    <dgm:pt modelId="{A1BD94B7-7ED4-4E78-B884-F7078D24D75D}" type="pres">
      <dgm:prSet presAssocID="{3550BCC9-E7CB-47B9-8BA4-3DD930C72C18}" presName="compNode" presStyleCnt="0"/>
      <dgm:spPr/>
    </dgm:pt>
    <dgm:pt modelId="{C9E102B7-B745-4F18-A611-5FB17224D618}" type="pres">
      <dgm:prSet presAssocID="{3550BCC9-E7CB-47B9-8BA4-3DD930C72C18}" presName="bgRect" presStyleLbl="bgShp" presStyleIdx="3" presStyleCnt="5"/>
      <dgm:spPr/>
    </dgm:pt>
    <dgm:pt modelId="{B8DADB0E-623C-40DE-97C0-960581C9E247}" type="pres">
      <dgm:prSet presAssocID="{3550BCC9-E7CB-47B9-8BA4-3DD930C72C18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981BDFB9-4ED4-46BC-937A-FF6584C31A32}" type="pres">
      <dgm:prSet presAssocID="{3550BCC9-E7CB-47B9-8BA4-3DD930C72C18}" presName="spaceRect" presStyleCnt="0"/>
      <dgm:spPr/>
    </dgm:pt>
    <dgm:pt modelId="{440CAECA-9966-4493-A2A8-26E1064D9353}" type="pres">
      <dgm:prSet presAssocID="{3550BCC9-E7CB-47B9-8BA4-3DD930C72C18}" presName="parTx" presStyleLbl="revTx" presStyleIdx="3" presStyleCnt="5">
        <dgm:presLayoutVars>
          <dgm:chMax val="0"/>
          <dgm:chPref val="0"/>
        </dgm:presLayoutVars>
      </dgm:prSet>
      <dgm:spPr/>
    </dgm:pt>
    <dgm:pt modelId="{ED07C2AD-AD9C-4C0C-99FF-A0913A1D495D}" type="pres">
      <dgm:prSet presAssocID="{6F1CFD6F-51DC-4B80-B58C-E913B6DA880F}" presName="sibTrans" presStyleCnt="0"/>
      <dgm:spPr/>
    </dgm:pt>
    <dgm:pt modelId="{8C55B028-8B8E-46E3-B5DD-AAA072A054AA}" type="pres">
      <dgm:prSet presAssocID="{3522A08D-9EF8-44BB-9488-031D01F35043}" presName="compNode" presStyleCnt="0"/>
      <dgm:spPr/>
    </dgm:pt>
    <dgm:pt modelId="{38D0F039-9A76-4465-B8A9-57951D464133}" type="pres">
      <dgm:prSet presAssocID="{3522A08D-9EF8-44BB-9488-031D01F35043}" presName="bgRect" presStyleLbl="bgShp" presStyleIdx="4" presStyleCnt="5"/>
      <dgm:spPr/>
    </dgm:pt>
    <dgm:pt modelId="{91E8B2BA-5325-4A94-8179-06D66156B1F1}" type="pres">
      <dgm:prSet presAssocID="{3522A08D-9EF8-44BB-9488-031D01F35043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ue"/>
        </a:ext>
      </dgm:extLst>
    </dgm:pt>
    <dgm:pt modelId="{8745CFD4-D023-44CF-88E5-F36688B0CC1B}" type="pres">
      <dgm:prSet presAssocID="{3522A08D-9EF8-44BB-9488-031D01F35043}" presName="spaceRect" presStyleCnt="0"/>
      <dgm:spPr/>
    </dgm:pt>
    <dgm:pt modelId="{88D77982-DDC5-4D70-9A8F-0D6E6692625B}" type="pres">
      <dgm:prSet presAssocID="{3522A08D-9EF8-44BB-9488-031D01F35043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BBD55419-7D31-4239-95A6-2C250934D6AE}" type="presOf" srcId="{F74C6828-627C-4561-9B4D-72844C4B5763}" destId="{E60BB4E6-50BF-4F44-8453-EDEE2387DF63}" srcOrd="0" destOrd="0" presId="urn:microsoft.com/office/officeart/2018/2/layout/IconVerticalSolidList"/>
    <dgm:cxn modelId="{15979E21-7DF3-46C4-9EBD-BD436D144AF9}" srcId="{F74C6828-627C-4561-9B4D-72844C4B5763}" destId="{27391723-9D02-4DC7-9B52-BDD9790A7928}" srcOrd="0" destOrd="0" parTransId="{8EFB12C1-B2EE-43EB-B588-318FFB40D0F1}" sibTransId="{C9F6B3BA-43B6-4999-AC93-85224E86B9DC}"/>
    <dgm:cxn modelId="{DED8192F-8A35-4B9B-AC36-05C9BFA0894E}" type="presOf" srcId="{79CB517C-0F1A-4A00-BFC5-2DA636142CEB}" destId="{76CEC848-0B9E-4E56-9012-EF4122252E52}" srcOrd="0" destOrd="0" presId="urn:microsoft.com/office/officeart/2018/2/layout/IconVerticalSolidList"/>
    <dgm:cxn modelId="{04131259-EE16-4E71-B3C8-81D4209D65F0}" srcId="{F74C6828-627C-4561-9B4D-72844C4B5763}" destId="{1A736DD8-04CE-4B60-B318-385EEAA75F0D}" srcOrd="2" destOrd="0" parTransId="{4A3B27B9-66A8-4E80-B2A0-6F144F23E038}" sibTransId="{A7D74E93-35C4-4AAB-8444-EE3CDF266679}"/>
    <dgm:cxn modelId="{60FE057A-4BD5-4881-8BC6-5336E2EB4FE5}" type="presOf" srcId="{3550BCC9-E7CB-47B9-8BA4-3DD930C72C18}" destId="{440CAECA-9966-4493-A2A8-26E1064D9353}" srcOrd="0" destOrd="0" presId="urn:microsoft.com/office/officeart/2018/2/layout/IconVerticalSolidList"/>
    <dgm:cxn modelId="{029CDF96-01B8-4B4F-8B92-7FBFFF1E997A}" type="presOf" srcId="{1A736DD8-04CE-4B60-B318-385EEAA75F0D}" destId="{6A8281E7-B57F-426E-A311-0610CCF48CE3}" srcOrd="0" destOrd="0" presId="urn:microsoft.com/office/officeart/2018/2/layout/IconVerticalSolidList"/>
    <dgm:cxn modelId="{F626489A-E45E-468F-A1EF-0F43B9D958C1}" srcId="{F74C6828-627C-4561-9B4D-72844C4B5763}" destId="{3522A08D-9EF8-44BB-9488-031D01F35043}" srcOrd="4" destOrd="0" parTransId="{041A3646-A688-4DB4-B32F-3EEF89A32861}" sibTransId="{CDFFB239-B57B-4CF7-AEDC-E296C6ABF457}"/>
    <dgm:cxn modelId="{2FA8DEA5-D7CC-4149-A5CB-BDA3C555A7BB}" srcId="{F74C6828-627C-4561-9B4D-72844C4B5763}" destId="{3550BCC9-E7CB-47B9-8BA4-3DD930C72C18}" srcOrd="3" destOrd="0" parTransId="{FB584B9A-C74A-47CF-9B57-2327936518C6}" sibTransId="{6F1CFD6F-51DC-4B80-B58C-E913B6DA880F}"/>
    <dgm:cxn modelId="{603CC1B9-3992-4468-AC59-AA38EA233754}" srcId="{F74C6828-627C-4561-9B4D-72844C4B5763}" destId="{79CB517C-0F1A-4A00-BFC5-2DA636142CEB}" srcOrd="1" destOrd="0" parTransId="{4E7FFCE3-052F-4A1B-930D-17079EB29BF1}" sibTransId="{CB999960-8CC4-4B27-BED3-694A7384C9C3}"/>
    <dgm:cxn modelId="{3B14C4F3-938B-445A-A4BA-373FD0803A0A}" type="presOf" srcId="{3522A08D-9EF8-44BB-9488-031D01F35043}" destId="{88D77982-DDC5-4D70-9A8F-0D6E6692625B}" srcOrd="0" destOrd="0" presId="urn:microsoft.com/office/officeart/2018/2/layout/IconVerticalSolidList"/>
    <dgm:cxn modelId="{8DEF38FD-B147-40B3-9E4F-FCDB75F06109}" type="presOf" srcId="{27391723-9D02-4DC7-9B52-BDD9790A7928}" destId="{E7B13573-9663-4ECC-889F-DAC31C3252D9}" srcOrd="0" destOrd="0" presId="urn:microsoft.com/office/officeart/2018/2/layout/IconVerticalSolidList"/>
    <dgm:cxn modelId="{DEBAA6DF-1C23-4128-A30A-F97D22842FD0}" type="presParOf" srcId="{E60BB4E6-50BF-4F44-8453-EDEE2387DF63}" destId="{17EE73FB-C856-4DD5-8AD3-161052AB0DC3}" srcOrd="0" destOrd="0" presId="urn:microsoft.com/office/officeart/2018/2/layout/IconVerticalSolidList"/>
    <dgm:cxn modelId="{D72AF0D2-A045-4202-9B1A-5C96CE6CA226}" type="presParOf" srcId="{17EE73FB-C856-4DD5-8AD3-161052AB0DC3}" destId="{FE2F64D3-A344-4D1B-BFAC-F03229CF7E45}" srcOrd="0" destOrd="0" presId="urn:microsoft.com/office/officeart/2018/2/layout/IconVerticalSolidList"/>
    <dgm:cxn modelId="{A2CE3BF9-04EB-4B3A-BFF3-D1DED94D6D68}" type="presParOf" srcId="{17EE73FB-C856-4DD5-8AD3-161052AB0DC3}" destId="{F4D67160-633B-4FF5-A5A6-F93F66DED240}" srcOrd="1" destOrd="0" presId="urn:microsoft.com/office/officeart/2018/2/layout/IconVerticalSolidList"/>
    <dgm:cxn modelId="{FFD06FA6-3811-45D4-B5BA-DA4ABF3AF1A1}" type="presParOf" srcId="{17EE73FB-C856-4DD5-8AD3-161052AB0DC3}" destId="{22FFE868-C050-43EB-8606-1F6182904F61}" srcOrd="2" destOrd="0" presId="urn:microsoft.com/office/officeart/2018/2/layout/IconVerticalSolidList"/>
    <dgm:cxn modelId="{6A47DE3B-9AEF-4F1B-91DF-4CA8E80D294C}" type="presParOf" srcId="{17EE73FB-C856-4DD5-8AD3-161052AB0DC3}" destId="{E7B13573-9663-4ECC-889F-DAC31C3252D9}" srcOrd="3" destOrd="0" presId="urn:microsoft.com/office/officeart/2018/2/layout/IconVerticalSolidList"/>
    <dgm:cxn modelId="{D42C4ADF-30D9-4434-9A2F-F12EC5B83242}" type="presParOf" srcId="{E60BB4E6-50BF-4F44-8453-EDEE2387DF63}" destId="{D673BA33-1A67-4806-947A-2A1FE7C5EAE6}" srcOrd="1" destOrd="0" presId="urn:microsoft.com/office/officeart/2018/2/layout/IconVerticalSolidList"/>
    <dgm:cxn modelId="{3F087A3E-9F91-444E-9808-38BC5BE8AFEA}" type="presParOf" srcId="{E60BB4E6-50BF-4F44-8453-EDEE2387DF63}" destId="{C77F0716-3FE0-4021-A471-AD92859C4208}" srcOrd="2" destOrd="0" presId="urn:microsoft.com/office/officeart/2018/2/layout/IconVerticalSolidList"/>
    <dgm:cxn modelId="{4984C8CB-CD82-4628-A467-CDB22B8A8713}" type="presParOf" srcId="{C77F0716-3FE0-4021-A471-AD92859C4208}" destId="{B4B22C0D-8A3A-45CC-AD3B-EA68EC5E3016}" srcOrd="0" destOrd="0" presId="urn:microsoft.com/office/officeart/2018/2/layout/IconVerticalSolidList"/>
    <dgm:cxn modelId="{BC67B07E-C1CB-41D5-8B10-2A1D5B7A039E}" type="presParOf" srcId="{C77F0716-3FE0-4021-A471-AD92859C4208}" destId="{A9027FB2-19BA-4BFD-8740-507CA34BF8F3}" srcOrd="1" destOrd="0" presId="urn:microsoft.com/office/officeart/2018/2/layout/IconVerticalSolidList"/>
    <dgm:cxn modelId="{C88AD25F-857C-44E3-B2D7-93866CE401E6}" type="presParOf" srcId="{C77F0716-3FE0-4021-A471-AD92859C4208}" destId="{C1FA5183-6743-4CAC-92ED-57560EA29E6D}" srcOrd="2" destOrd="0" presId="urn:microsoft.com/office/officeart/2018/2/layout/IconVerticalSolidList"/>
    <dgm:cxn modelId="{41368BE4-AB59-44A2-8249-B4E20D711EFB}" type="presParOf" srcId="{C77F0716-3FE0-4021-A471-AD92859C4208}" destId="{76CEC848-0B9E-4E56-9012-EF4122252E52}" srcOrd="3" destOrd="0" presId="urn:microsoft.com/office/officeart/2018/2/layout/IconVerticalSolidList"/>
    <dgm:cxn modelId="{46836787-39BC-40A0-B0AC-456E8DC05DB4}" type="presParOf" srcId="{E60BB4E6-50BF-4F44-8453-EDEE2387DF63}" destId="{14E125CE-B8AE-4F4A-8B5B-0F3A7ABF904C}" srcOrd="3" destOrd="0" presId="urn:microsoft.com/office/officeart/2018/2/layout/IconVerticalSolidList"/>
    <dgm:cxn modelId="{51604EC9-8CDD-44D3-A9F8-5510B87E804A}" type="presParOf" srcId="{E60BB4E6-50BF-4F44-8453-EDEE2387DF63}" destId="{A298DA13-A33B-42D2-8284-B07474DF07A6}" srcOrd="4" destOrd="0" presId="urn:microsoft.com/office/officeart/2018/2/layout/IconVerticalSolidList"/>
    <dgm:cxn modelId="{D63F5768-75A5-45E4-A494-36C08A66F1BE}" type="presParOf" srcId="{A298DA13-A33B-42D2-8284-B07474DF07A6}" destId="{C7FEDC11-EA6D-41B4-9380-99783F9A98AD}" srcOrd="0" destOrd="0" presId="urn:microsoft.com/office/officeart/2018/2/layout/IconVerticalSolidList"/>
    <dgm:cxn modelId="{5C4BBE22-0F4D-4C51-84F6-9F5CDE6DE01C}" type="presParOf" srcId="{A298DA13-A33B-42D2-8284-B07474DF07A6}" destId="{FFAF9B0F-5B29-4A0B-BCE4-82343F98BB8E}" srcOrd="1" destOrd="0" presId="urn:microsoft.com/office/officeart/2018/2/layout/IconVerticalSolidList"/>
    <dgm:cxn modelId="{4E493332-9390-4AE8-839E-7A2D2815C6A2}" type="presParOf" srcId="{A298DA13-A33B-42D2-8284-B07474DF07A6}" destId="{0ACB920C-4413-4ECE-A2A0-4CA24BDA647C}" srcOrd="2" destOrd="0" presId="urn:microsoft.com/office/officeart/2018/2/layout/IconVerticalSolidList"/>
    <dgm:cxn modelId="{FC1082E8-3E8F-4213-8934-B693DA86509D}" type="presParOf" srcId="{A298DA13-A33B-42D2-8284-B07474DF07A6}" destId="{6A8281E7-B57F-426E-A311-0610CCF48CE3}" srcOrd="3" destOrd="0" presId="urn:microsoft.com/office/officeart/2018/2/layout/IconVerticalSolidList"/>
    <dgm:cxn modelId="{587E0315-2F0A-4720-A392-DECA6B5F4CE5}" type="presParOf" srcId="{E60BB4E6-50BF-4F44-8453-EDEE2387DF63}" destId="{A21FBCCA-67C9-4363-9DDF-8BEA939BE87B}" srcOrd="5" destOrd="0" presId="urn:microsoft.com/office/officeart/2018/2/layout/IconVerticalSolidList"/>
    <dgm:cxn modelId="{AF8A2661-EF7B-41A8-8930-B0036F32E0C0}" type="presParOf" srcId="{E60BB4E6-50BF-4F44-8453-EDEE2387DF63}" destId="{A1BD94B7-7ED4-4E78-B884-F7078D24D75D}" srcOrd="6" destOrd="0" presId="urn:microsoft.com/office/officeart/2018/2/layout/IconVerticalSolidList"/>
    <dgm:cxn modelId="{8DB407AE-956D-4328-921F-C22098F98766}" type="presParOf" srcId="{A1BD94B7-7ED4-4E78-B884-F7078D24D75D}" destId="{C9E102B7-B745-4F18-A611-5FB17224D618}" srcOrd="0" destOrd="0" presId="urn:microsoft.com/office/officeart/2018/2/layout/IconVerticalSolidList"/>
    <dgm:cxn modelId="{1E6A562D-E8F4-4121-82AC-E42AE1AF814F}" type="presParOf" srcId="{A1BD94B7-7ED4-4E78-B884-F7078D24D75D}" destId="{B8DADB0E-623C-40DE-97C0-960581C9E247}" srcOrd="1" destOrd="0" presId="urn:microsoft.com/office/officeart/2018/2/layout/IconVerticalSolidList"/>
    <dgm:cxn modelId="{CD4FD1BF-A079-4839-AE60-14FA0F8CFB00}" type="presParOf" srcId="{A1BD94B7-7ED4-4E78-B884-F7078D24D75D}" destId="{981BDFB9-4ED4-46BC-937A-FF6584C31A32}" srcOrd="2" destOrd="0" presId="urn:microsoft.com/office/officeart/2018/2/layout/IconVerticalSolidList"/>
    <dgm:cxn modelId="{BD33D4C2-4008-40D8-AA70-816D439B1AC8}" type="presParOf" srcId="{A1BD94B7-7ED4-4E78-B884-F7078D24D75D}" destId="{440CAECA-9966-4493-A2A8-26E1064D9353}" srcOrd="3" destOrd="0" presId="urn:microsoft.com/office/officeart/2018/2/layout/IconVerticalSolidList"/>
    <dgm:cxn modelId="{E1759A9E-36DB-483B-8123-C51BB58F8B26}" type="presParOf" srcId="{E60BB4E6-50BF-4F44-8453-EDEE2387DF63}" destId="{ED07C2AD-AD9C-4C0C-99FF-A0913A1D495D}" srcOrd="7" destOrd="0" presId="urn:microsoft.com/office/officeart/2018/2/layout/IconVerticalSolidList"/>
    <dgm:cxn modelId="{076A81C6-EC85-48D9-AA5C-807EA3313F85}" type="presParOf" srcId="{E60BB4E6-50BF-4F44-8453-EDEE2387DF63}" destId="{8C55B028-8B8E-46E3-B5DD-AAA072A054AA}" srcOrd="8" destOrd="0" presId="urn:microsoft.com/office/officeart/2018/2/layout/IconVerticalSolidList"/>
    <dgm:cxn modelId="{D265A043-9DE6-43D2-AB18-275310E1ED04}" type="presParOf" srcId="{8C55B028-8B8E-46E3-B5DD-AAA072A054AA}" destId="{38D0F039-9A76-4465-B8A9-57951D464133}" srcOrd="0" destOrd="0" presId="urn:microsoft.com/office/officeart/2018/2/layout/IconVerticalSolidList"/>
    <dgm:cxn modelId="{2BC68AF0-0FF7-428E-B61C-ACD874AFF73E}" type="presParOf" srcId="{8C55B028-8B8E-46E3-B5DD-AAA072A054AA}" destId="{91E8B2BA-5325-4A94-8179-06D66156B1F1}" srcOrd="1" destOrd="0" presId="urn:microsoft.com/office/officeart/2018/2/layout/IconVerticalSolidList"/>
    <dgm:cxn modelId="{7FDF2C21-1D97-442C-B583-0BE3845CC7EB}" type="presParOf" srcId="{8C55B028-8B8E-46E3-B5DD-AAA072A054AA}" destId="{8745CFD4-D023-44CF-88E5-F36688B0CC1B}" srcOrd="2" destOrd="0" presId="urn:microsoft.com/office/officeart/2018/2/layout/IconVerticalSolidList"/>
    <dgm:cxn modelId="{4783B8E6-F66A-4B75-A472-54C13F632EBC}" type="presParOf" srcId="{8C55B028-8B8E-46E3-B5DD-AAA072A054AA}" destId="{88D77982-DDC5-4D70-9A8F-0D6E6692625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EBC424-9899-44D5-8467-5889FE0E6890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CBCD9E8-99BE-4050-AF78-585AB473AB89}">
      <dgm:prSet/>
      <dgm:spPr/>
      <dgm:t>
        <a:bodyPr/>
        <a:lstStyle/>
        <a:p>
          <a:r>
            <a:rPr lang="en-US" b="1" dirty="0" err="1">
              <a:latin typeface="Times New Roman"/>
              <a:cs typeface="Times New Roman"/>
            </a:rPr>
            <a:t>Izdvoji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iz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rečenica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izravne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objekte</a:t>
          </a:r>
          <a:r>
            <a:rPr lang="en-US" b="1" dirty="0">
              <a:latin typeface="Times New Roman"/>
              <a:cs typeface="Times New Roman"/>
            </a:rPr>
            <a:t>, </a:t>
          </a:r>
          <a:r>
            <a:rPr lang="en-US" b="1" dirty="0" err="1">
              <a:latin typeface="Times New Roman"/>
              <a:cs typeface="Times New Roman"/>
            </a:rPr>
            <a:t>neizravni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objekt</a:t>
          </a:r>
          <a:r>
            <a:rPr lang="en-US" b="1" dirty="0">
              <a:latin typeface="Times New Roman"/>
              <a:cs typeface="Times New Roman"/>
            </a:rPr>
            <a:t> </a:t>
          </a:r>
          <a:r>
            <a:rPr lang="en-US" b="1" dirty="0" err="1">
              <a:latin typeface="Times New Roman"/>
              <a:cs typeface="Times New Roman"/>
            </a:rPr>
            <a:t>i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objektne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skupove</a:t>
          </a:r>
          <a:r>
            <a:rPr lang="en-US" b="1" dirty="0">
              <a:latin typeface="Times New Roman"/>
              <a:cs typeface="Times New Roman"/>
            </a:rPr>
            <a:t>.</a:t>
          </a:r>
          <a:endParaRPr lang="en-US" dirty="0">
            <a:latin typeface="Times New Roman"/>
            <a:cs typeface="Times New Roman"/>
          </a:endParaRPr>
        </a:p>
      </dgm:t>
    </dgm:pt>
    <dgm:pt modelId="{39BCCE7D-5221-48AF-8B39-74033C06AEA6}" type="parTrans" cxnId="{B3B72A84-2E7A-4991-9973-63353DB01FF1}">
      <dgm:prSet/>
      <dgm:spPr/>
      <dgm:t>
        <a:bodyPr/>
        <a:lstStyle/>
        <a:p>
          <a:endParaRPr lang="en-US"/>
        </a:p>
      </dgm:t>
    </dgm:pt>
    <dgm:pt modelId="{6D24FB63-4E81-4D2E-97FA-73BA42C6BEE3}" type="sibTrans" cxnId="{B3B72A84-2E7A-4991-9973-63353DB01FF1}">
      <dgm:prSet/>
      <dgm:spPr/>
      <dgm:t>
        <a:bodyPr/>
        <a:lstStyle/>
        <a:p>
          <a:endParaRPr lang="en-US"/>
        </a:p>
      </dgm:t>
    </dgm:pt>
    <dgm:pt modelId="{3B05298D-C0D6-4A2B-85CD-D35F5F7AB0DF}">
      <dgm:prSet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Neki</a:t>
          </a:r>
          <a:r>
            <a:rPr lang="en-US" dirty="0">
              <a:latin typeface="Times New Roman"/>
              <a:cs typeface="Times New Roman"/>
            </a:rPr>
            <a:t> je </a:t>
          </a:r>
          <a:r>
            <a:rPr lang="en-US" dirty="0" err="1">
              <a:latin typeface="Times New Roman"/>
              <a:cs typeface="Times New Roman"/>
            </a:rPr>
            <a:t>Kinez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zabio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ravan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štap</a:t>
          </a:r>
          <a:r>
            <a:rPr lang="en-US" dirty="0">
              <a:latin typeface="Times New Roman"/>
              <a:cs typeface="Times New Roman"/>
            </a:rPr>
            <a:t> u </a:t>
          </a:r>
          <a:r>
            <a:rPr lang="en-US" dirty="0" err="1">
              <a:latin typeface="Times New Roman"/>
              <a:cs typeface="Times New Roman"/>
            </a:rPr>
            <a:t>tlo</a:t>
          </a:r>
          <a:r>
            <a:rPr lang="en-US" dirty="0">
              <a:latin typeface="Times New Roman"/>
              <a:cs typeface="Times New Roman"/>
            </a:rPr>
            <a:t>. </a:t>
          </a:r>
        </a:p>
      </dgm:t>
    </dgm:pt>
    <dgm:pt modelId="{ABAB3036-10C1-43ED-B335-356F01BEAA0E}" type="parTrans" cxnId="{83B6BEF5-8B1D-49C4-BA4C-BB6BDD8D8208}">
      <dgm:prSet/>
      <dgm:spPr/>
      <dgm:t>
        <a:bodyPr/>
        <a:lstStyle/>
        <a:p>
          <a:endParaRPr lang="en-US"/>
        </a:p>
      </dgm:t>
    </dgm:pt>
    <dgm:pt modelId="{E713DED0-7A36-4551-968F-4E7CD2CD26C0}" type="sibTrans" cxnId="{83B6BEF5-8B1D-49C4-BA4C-BB6BDD8D8208}">
      <dgm:prSet/>
      <dgm:spPr/>
      <dgm:t>
        <a:bodyPr/>
        <a:lstStyle/>
        <a:p>
          <a:endParaRPr lang="en-US"/>
        </a:p>
      </dgm:t>
    </dgm:pt>
    <dgm:pt modelId="{8227FF99-6F37-4877-BCD4-50DFBC101696}">
      <dgm:prSet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Tako je </a:t>
          </a:r>
          <a:r>
            <a:rPr lang="en-US" dirty="0" err="1">
              <a:latin typeface="Times New Roman"/>
              <a:cs typeface="Times New Roman"/>
            </a:rPr>
            <a:t>izumio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prvi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sunčani</a:t>
          </a:r>
          <a:r>
            <a:rPr lang="en-US" dirty="0">
              <a:latin typeface="Times New Roman"/>
              <a:cs typeface="Times New Roman"/>
            </a:rPr>
            <a:t> sat </a:t>
          </a:r>
          <a:r>
            <a:rPr lang="en-US" dirty="0" err="1">
              <a:latin typeface="Times New Roman"/>
              <a:cs typeface="Times New Roman"/>
            </a:rPr>
            <a:t>i</a:t>
          </a:r>
          <a:r>
            <a:rPr lang="en-US" dirty="0">
              <a:latin typeface="Times New Roman"/>
              <a:cs typeface="Times New Roman"/>
            </a:rPr>
            <a:t> </a:t>
          </a:r>
          <a:r>
            <a:rPr lang="en-US" dirty="0" err="1">
              <a:latin typeface="Times New Roman"/>
              <a:cs typeface="Times New Roman"/>
            </a:rPr>
            <a:t>donio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slavu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Kinezima</a:t>
          </a:r>
          <a:r>
            <a:rPr lang="en-US" dirty="0">
              <a:latin typeface="Times New Roman"/>
              <a:cs typeface="Times New Roman"/>
            </a:rPr>
            <a:t>. </a:t>
          </a:r>
        </a:p>
      </dgm:t>
    </dgm:pt>
    <dgm:pt modelId="{F60B617B-7322-403F-AFC3-E52BB911B34B}" type="parTrans" cxnId="{438CE62B-15B8-44FD-A5CE-AD94F2266AE6}">
      <dgm:prSet/>
      <dgm:spPr/>
      <dgm:t>
        <a:bodyPr/>
        <a:lstStyle/>
        <a:p>
          <a:endParaRPr lang="en-US"/>
        </a:p>
      </dgm:t>
    </dgm:pt>
    <dgm:pt modelId="{993FD03F-A468-4E3A-843B-59CB1672DF62}" type="sibTrans" cxnId="{438CE62B-15B8-44FD-A5CE-AD94F2266AE6}">
      <dgm:prSet/>
      <dgm:spPr/>
      <dgm:t>
        <a:bodyPr/>
        <a:lstStyle/>
        <a:p>
          <a:endParaRPr lang="en-US"/>
        </a:p>
      </dgm:t>
    </dgm:pt>
    <dgm:pt modelId="{F2F376A0-0867-45CC-9542-45B4DE025D5A}" type="pres">
      <dgm:prSet presAssocID="{BBEBC424-9899-44D5-8467-5889FE0E6890}" presName="vert0" presStyleCnt="0">
        <dgm:presLayoutVars>
          <dgm:dir/>
          <dgm:animOne val="branch"/>
          <dgm:animLvl val="lvl"/>
        </dgm:presLayoutVars>
      </dgm:prSet>
      <dgm:spPr/>
    </dgm:pt>
    <dgm:pt modelId="{47228EA9-1BC2-444D-A0E7-106BA3CE1A9A}" type="pres">
      <dgm:prSet presAssocID="{DCBCD9E8-99BE-4050-AF78-585AB473AB89}" presName="thickLine" presStyleLbl="alignNode1" presStyleIdx="0" presStyleCnt="3"/>
      <dgm:spPr/>
    </dgm:pt>
    <dgm:pt modelId="{AE1F8917-3206-4BD6-99A8-C37D548CC22C}" type="pres">
      <dgm:prSet presAssocID="{DCBCD9E8-99BE-4050-AF78-585AB473AB89}" presName="horz1" presStyleCnt="0"/>
      <dgm:spPr/>
    </dgm:pt>
    <dgm:pt modelId="{DBDEEEDE-F938-4764-88EA-F901B6DBAD26}" type="pres">
      <dgm:prSet presAssocID="{DCBCD9E8-99BE-4050-AF78-585AB473AB89}" presName="tx1" presStyleLbl="revTx" presStyleIdx="0" presStyleCnt="3"/>
      <dgm:spPr/>
    </dgm:pt>
    <dgm:pt modelId="{B84408B0-BCAC-4CCE-B1F5-5ABF58B8634D}" type="pres">
      <dgm:prSet presAssocID="{DCBCD9E8-99BE-4050-AF78-585AB473AB89}" presName="vert1" presStyleCnt="0"/>
      <dgm:spPr/>
    </dgm:pt>
    <dgm:pt modelId="{ED391C3A-D2BD-4357-A72A-A6AFA609DA66}" type="pres">
      <dgm:prSet presAssocID="{3B05298D-C0D6-4A2B-85CD-D35F5F7AB0DF}" presName="thickLine" presStyleLbl="alignNode1" presStyleIdx="1" presStyleCnt="3"/>
      <dgm:spPr/>
    </dgm:pt>
    <dgm:pt modelId="{2D52A050-0B11-4056-A9AE-5DB67232E858}" type="pres">
      <dgm:prSet presAssocID="{3B05298D-C0D6-4A2B-85CD-D35F5F7AB0DF}" presName="horz1" presStyleCnt="0"/>
      <dgm:spPr/>
    </dgm:pt>
    <dgm:pt modelId="{F76A6B3D-B298-44ED-96DA-66DC438D2CB5}" type="pres">
      <dgm:prSet presAssocID="{3B05298D-C0D6-4A2B-85CD-D35F5F7AB0DF}" presName="tx1" presStyleLbl="revTx" presStyleIdx="1" presStyleCnt="3"/>
      <dgm:spPr/>
    </dgm:pt>
    <dgm:pt modelId="{8478AD8F-A74F-4925-BC66-3B9B370B0C81}" type="pres">
      <dgm:prSet presAssocID="{3B05298D-C0D6-4A2B-85CD-D35F5F7AB0DF}" presName="vert1" presStyleCnt="0"/>
      <dgm:spPr/>
    </dgm:pt>
    <dgm:pt modelId="{8B7CA839-2683-4F8E-9728-C8AF4987E740}" type="pres">
      <dgm:prSet presAssocID="{8227FF99-6F37-4877-BCD4-50DFBC101696}" presName="thickLine" presStyleLbl="alignNode1" presStyleIdx="2" presStyleCnt="3"/>
      <dgm:spPr/>
    </dgm:pt>
    <dgm:pt modelId="{1A016033-7D8A-4DAC-B76C-2F19411CBCF7}" type="pres">
      <dgm:prSet presAssocID="{8227FF99-6F37-4877-BCD4-50DFBC101696}" presName="horz1" presStyleCnt="0"/>
      <dgm:spPr/>
    </dgm:pt>
    <dgm:pt modelId="{FD40B95F-01DF-4DE6-B6B0-13BD71561CE1}" type="pres">
      <dgm:prSet presAssocID="{8227FF99-6F37-4877-BCD4-50DFBC101696}" presName="tx1" presStyleLbl="revTx" presStyleIdx="2" presStyleCnt="3"/>
      <dgm:spPr/>
    </dgm:pt>
    <dgm:pt modelId="{505AAE95-F1A5-450A-90A0-3B792E8103EE}" type="pres">
      <dgm:prSet presAssocID="{8227FF99-6F37-4877-BCD4-50DFBC101696}" presName="vert1" presStyleCnt="0"/>
      <dgm:spPr/>
    </dgm:pt>
  </dgm:ptLst>
  <dgm:cxnLst>
    <dgm:cxn modelId="{438CE62B-15B8-44FD-A5CE-AD94F2266AE6}" srcId="{BBEBC424-9899-44D5-8467-5889FE0E6890}" destId="{8227FF99-6F37-4877-BCD4-50DFBC101696}" srcOrd="2" destOrd="0" parTransId="{F60B617B-7322-403F-AFC3-E52BB911B34B}" sibTransId="{993FD03F-A468-4E3A-843B-59CB1672DF62}"/>
    <dgm:cxn modelId="{B7D46F2C-BD7E-461C-9C2E-7B1DE4776774}" type="presOf" srcId="{DCBCD9E8-99BE-4050-AF78-585AB473AB89}" destId="{DBDEEEDE-F938-4764-88EA-F901B6DBAD26}" srcOrd="0" destOrd="0" presId="urn:microsoft.com/office/officeart/2008/layout/LinedList"/>
    <dgm:cxn modelId="{04942D3C-BADC-48A5-AB29-7ADCA59F0FD1}" type="presOf" srcId="{3B05298D-C0D6-4A2B-85CD-D35F5F7AB0DF}" destId="{F76A6B3D-B298-44ED-96DA-66DC438D2CB5}" srcOrd="0" destOrd="0" presId="urn:microsoft.com/office/officeart/2008/layout/LinedList"/>
    <dgm:cxn modelId="{B3B72A84-2E7A-4991-9973-63353DB01FF1}" srcId="{BBEBC424-9899-44D5-8467-5889FE0E6890}" destId="{DCBCD9E8-99BE-4050-AF78-585AB473AB89}" srcOrd="0" destOrd="0" parTransId="{39BCCE7D-5221-48AF-8B39-74033C06AEA6}" sibTransId="{6D24FB63-4E81-4D2E-97FA-73BA42C6BEE3}"/>
    <dgm:cxn modelId="{7B8541A6-6151-445A-A724-A24AE62D9FEC}" type="presOf" srcId="{BBEBC424-9899-44D5-8467-5889FE0E6890}" destId="{F2F376A0-0867-45CC-9542-45B4DE025D5A}" srcOrd="0" destOrd="0" presId="urn:microsoft.com/office/officeart/2008/layout/LinedList"/>
    <dgm:cxn modelId="{724854D1-35D0-4772-9E67-2B9A5064F184}" type="presOf" srcId="{8227FF99-6F37-4877-BCD4-50DFBC101696}" destId="{FD40B95F-01DF-4DE6-B6B0-13BD71561CE1}" srcOrd="0" destOrd="0" presId="urn:microsoft.com/office/officeart/2008/layout/LinedList"/>
    <dgm:cxn modelId="{83B6BEF5-8B1D-49C4-BA4C-BB6BDD8D8208}" srcId="{BBEBC424-9899-44D5-8467-5889FE0E6890}" destId="{3B05298D-C0D6-4A2B-85CD-D35F5F7AB0DF}" srcOrd="1" destOrd="0" parTransId="{ABAB3036-10C1-43ED-B335-356F01BEAA0E}" sibTransId="{E713DED0-7A36-4551-968F-4E7CD2CD26C0}"/>
    <dgm:cxn modelId="{BC6866CA-0B75-485E-8421-02DE9C932016}" type="presParOf" srcId="{F2F376A0-0867-45CC-9542-45B4DE025D5A}" destId="{47228EA9-1BC2-444D-A0E7-106BA3CE1A9A}" srcOrd="0" destOrd="0" presId="urn:microsoft.com/office/officeart/2008/layout/LinedList"/>
    <dgm:cxn modelId="{EA8245AA-36C3-4AB6-BDE3-47C6ACFBE109}" type="presParOf" srcId="{F2F376A0-0867-45CC-9542-45B4DE025D5A}" destId="{AE1F8917-3206-4BD6-99A8-C37D548CC22C}" srcOrd="1" destOrd="0" presId="urn:microsoft.com/office/officeart/2008/layout/LinedList"/>
    <dgm:cxn modelId="{E3C65607-5F49-412E-B316-0C39BB9D312F}" type="presParOf" srcId="{AE1F8917-3206-4BD6-99A8-C37D548CC22C}" destId="{DBDEEEDE-F938-4764-88EA-F901B6DBAD26}" srcOrd="0" destOrd="0" presId="urn:microsoft.com/office/officeart/2008/layout/LinedList"/>
    <dgm:cxn modelId="{B5BAC96F-6A8F-40F4-BF71-ADF8D274AFB2}" type="presParOf" srcId="{AE1F8917-3206-4BD6-99A8-C37D548CC22C}" destId="{B84408B0-BCAC-4CCE-B1F5-5ABF58B8634D}" srcOrd="1" destOrd="0" presId="urn:microsoft.com/office/officeart/2008/layout/LinedList"/>
    <dgm:cxn modelId="{49977D27-5D81-4739-8545-29EAA2AA24E4}" type="presParOf" srcId="{F2F376A0-0867-45CC-9542-45B4DE025D5A}" destId="{ED391C3A-D2BD-4357-A72A-A6AFA609DA66}" srcOrd="2" destOrd="0" presId="urn:microsoft.com/office/officeart/2008/layout/LinedList"/>
    <dgm:cxn modelId="{05D1D6AD-DFED-48BF-8092-B3A072DD37BE}" type="presParOf" srcId="{F2F376A0-0867-45CC-9542-45B4DE025D5A}" destId="{2D52A050-0B11-4056-A9AE-5DB67232E858}" srcOrd="3" destOrd="0" presId="urn:microsoft.com/office/officeart/2008/layout/LinedList"/>
    <dgm:cxn modelId="{6E2E7409-0CEB-4FA7-B335-A2CA1D9C0D43}" type="presParOf" srcId="{2D52A050-0B11-4056-A9AE-5DB67232E858}" destId="{F76A6B3D-B298-44ED-96DA-66DC438D2CB5}" srcOrd="0" destOrd="0" presId="urn:microsoft.com/office/officeart/2008/layout/LinedList"/>
    <dgm:cxn modelId="{DD9A0798-2DAE-48D9-A339-D90C170D2458}" type="presParOf" srcId="{2D52A050-0B11-4056-A9AE-5DB67232E858}" destId="{8478AD8F-A74F-4925-BC66-3B9B370B0C81}" srcOrd="1" destOrd="0" presId="urn:microsoft.com/office/officeart/2008/layout/LinedList"/>
    <dgm:cxn modelId="{CA93EC82-59A9-4F16-A91A-45084DACD5E1}" type="presParOf" srcId="{F2F376A0-0867-45CC-9542-45B4DE025D5A}" destId="{8B7CA839-2683-4F8E-9728-C8AF4987E740}" srcOrd="4" destOrd="0" presId="urn:microsoft.com/office/officeart/2008/layout/LinedList"/>
    <dgm:cxn modelId="{CAF5B841-17FC-444A-8D9A-4BA3B66FAEA4}" type="presParOf" srcId="{F2F376A0-0867-45CC-9542-45B4DE025D5A}" destId="{1A016033-7D8A-4DAC-B76C-2F19411CBCF7}" srcOrd="5" destOrd="0" presId="urn:microsoft.com/office/officeart/2008/layout/LinedList"/>
    <dgm:cxn modelId="{B6673DC7-24BC-4F20-8187-B2ECE4C911BA}" type="presParOf" srcId="{1A016033-7D8A-4DAC-B76C-2F19411CBCF7}" destId="{FD40B95F-01DF-4DE6-B6B0-13BD71561CE1}" srcOrd="0" destOrd="0" presId="urn:microsoft.com/office/officeart/2008/layout/LinedList"/>
    <dgm:cxn modelId="{11E11E70-3328-4C8B-B781-8F76E731355E}" type="presParOf" srcId="{1A016033-7D8A-4DAC-B76C-2F19411CBCF7}" destId="{505AAE95-F1A5-450A-90A0-3B792E8103E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7185DE-1EA9-410C-A05C-DC169BC8621F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5648F89-5B27-448C-88BB-9E6F5CF3AAE1}">
      <dgm:prSet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1. </a:t>
          </a:r>
          <a:r>
            <a:rPr lang="en-US" dirty="0" err="1">
              <a:latin typeface="Times New Roman"/>
              <a:cs typeface="Times New Roman"/>
            </a:rPr>
            <a:t>Čime</a:t>
          </a:r>
          <a:r>
            <a:rPr lang="en-US" dirty="0">
              <a:latin typeface="Times New Roman"/>
              <a:cs typeface="Times New Roman"/>
            </a:rPr>
            <a:t> je u </a:t>
          </a:r>
          <a:r>
            <a:rPr lang="en-US" dirty="0" err="1">
              <a:latin typeface="Times New Roman"/>
              <a:cs typeface="Times New Roman"/>
            </a:rPr>
            <a:t>zavisnosloženoj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rečenici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zamijenjena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imenica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činjenice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iz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jednostavne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rečenice</a:t>
          </a:r>
          <a:r>
            <a:rPr lang="en-US" dirty="0">
              <a:latin typeface="Times New Roman"/>
              <a:cs typeface="Times New Roman"/>
            </a:rPr>
            <a:t>?</a:t>
          </a:r>
          <a:endParaRPr lang="en-US" b="0" i="0" u="none" strike="noStrike" cap="none" baseline="0" noProof="0" dirty="0">
            <a:solidFill>
              <a:srgbClr val="010000"/>
            </a:solidFill>
            <a:latin typeface="Times New Roman"/>
            <a:cs typeface="Times New Roman"/>
          </a:endParaRPr>
        </a:p>
      </dgm:t>
    </dgm:pt>
    <dgm:pt modelId="{E6DF18D6-3D20-4491-BB39-7B6A77AD1B44}" type="parTrans" cxnId="{D0DB6B04-F76F-415E-A21F-245622A9986C}">
      <dgm:prSet/>
      <dgm:spPr/>
      <dgm:t>
        <a:bodyPr/>
        <a:lstStyle/>
        <a:p>
          <a:endParaRPr lang="en-US"/>
        </a:p>
      </dgm:t>
    </dgm:pt>
    <dgm:pt modelId="{931F1324-7D88-4EEE-A76A-EDFCD476DFF8}" type="sibTrans" cxnId="{D0DB6B04-F76F-415E-A21F-245622A9986C}">
      <dgm:prSet/>
      <dgm:spPr/>
      <dgm:t>
        <a:bodyPr/>
        <a:lstStyle/>
        <a:p>
          <a:endParaRPr lang="en-US"/>
        </a:p>
      </dgm:t>
    </dgm:pt>
    <dgm:pt modelId="{619987AA-A848-4063-8000-91283A814DEC}">
      <dgm:prSet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2. Na </a:t>
          </a:r>
          <a:r>
            <a:rPr lang="en-US" dirty="0" err="1">
              <a:latin typeface="Times New Roman"/>
              <a:cs typeface="Times New Roman"/>
            </a:rPr>
            <a:t>koje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pitanje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odgovara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istaknuti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dio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jednostavne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rečenice</a:t>
          </a:r>
          <a:r>
            <a:rPr lang="en-US" dirty="0">
              <a:latin typeface="Times New Roman"/>
              <a:cs typeface="Times New Roman"/>
            </a:rPr>
            <a:t>?</a:t>
          </a:r>
        </a:p>
      </dgm:t>
    </dgm:pt>
    <dgm:pt modelId="{77EECA0C-243A-44E9-9D72-CD36F2F369A3}" type="parTrans" cxnId="{32898EE4-F409-487B-A357-5640CA3EDAEA}">
      <dgm:prSet/>
      <dgm:spPr/>
      <dgm:t>
        <a:bodyPr/>
        <a:lstStyle/>
        <a:p>
          <a:endParaRPr lang="en-US"/>
        </a:p>
      </dgm:t>
    </dgm:pt>
    <dgm:pt modelId="{45BB7687-DD6E-4C48-8701-738FE3738EC8}" type="sibTrans" cxnId="{32898EE4-F409-487B-A357-5640CA3EDAEA}">
      <dgm:prSet/>
      <dgm:spPr/>
      <dgm:t>
        <a:bodyPr/>
        <a:lstStyle/>
        <a:p>
          <a:endParaRPr lang="en-US"/>
        </a:p>
      </dgm:t>
    </dgm:pt>
    <dgm:pt modelId="{18889E25-4045-4A66-9FB7-2344DC210ECC}">
      <dgm:prSet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3. A </a:t>
          </a:r>
          <a:r>
            <a:rPr lang="en-US" dirty="0" err="1">
              <a:latin typeface="Times New Roman"/>
              <a:cs typeface="Times New Roman"/>
            </a:rPr>
            <a:t>zavisna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surečenica</a:t>
          </a:r>
          <a:r>
            <a:rPr lang="en-US" dirty="0">
              <a:latin typeface="Times New Roman"/>
              <a:cs typeface="Times New Roman"/>
            </a:rPr>
            <a:t> u </a:t>
          </a:r>
          <a:r>
            <a:rPr lang="en-US" dirty="0" err="1">
              <a:latin typeface="Times New Roman"/>
              <a:cs typeface="Times New Roman"/>
            </a:rPr>
            <a:t>zavisnosloženoj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rečenici</a:t>
          </a:r>
          <a:r>
            <a:rPr lang="en-US" dirty="0">
              <a:latin typeface="Times New Roman"/>
              <a:cs typeface="Times New Roman"/>
            </a:rPr>
            <a:t>?</a:t>
          </a:r>
        </a:p>
      </dgm:t>
    </dgm:pt>
    <dgm:pt modelId="{AF7CB2E4-47B4-4383-AC0B-BD785EE301FF}" type="parTrans" cxnId="{1465E406-7B84-49AD-A8F1-40C572BB5452}">
      <dgm:prSet/>
      <dgm:spPr/>
      <dgm:t>
        <a:bodyPr/>
        <a:lstStyle/>
        <a:p>
          <a:endParaRPr lang="en-US"/>
        </a:p>
      </dgm:t>
    </dgm:pt>
    <dgm:pt modelId="{336B1D82-6D36-4273-9E85-F8D0E08A05C8}" type="sibTrans" cxnId="{1465E406-7B84-49AD-A8F1-40C572BB5452}">
      <dgm:prSet/>
      <dgm:spPr/>
      <dgm:t>
        <a:bodyPr/>
        <a:lstStyle/>
        <a:p>
          <a:endParaRPr lang="en-US"/>
        </a:p>
      </dgm:t>
    </dgm:pt>
    <dgm:pt modelId="{AF2E3D62-A10A-4F1C-ACA5-F49128D9216A}">
      <dgm:prSet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4. </a:t>
          </a:r>
          <a:r>
            <a:rPr lang="en-US" dirty="0" err="1">
              <a:latin typeface="Times New Roman"/>
              <a:cs typeface="Times New Roman"/>
            </a:rPr>
            <a:t>Što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zaključuješ</a:t>
          </a:r>
          <a:r>
            <a:rPr lang="en-US" dirty="0">
              <a:latin typeface="Times New Roman"/>
              <a:cs typeface="Times New Roman"/>
            </a:rPr>
            <a:t> o </a:t>
          </a:r>
          <a:r>
            <a:rPr lang="en-US" dirty="0" err="1">
              <a:latin typeface="Times New Roman"/>
              <a:cs typeface="Times New Roman"/>
            </a:rPr>
            <a:t>njihovoj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službi</a:t>
          </a:r>
          <a:r>
            <a:rPr lang="en-US" dirty="0">
              <a:latin typeface="Times New Roman"/>
              <a:cs typeface="Times New Roman"/>
            </a:rPr>
            <a:t>?</a:t>
          </a:r>
        </a:p>
      </dgm:t>
    </dgm:pt>
    <dgm:pt modelId="{41B24BC5-3BE8-46E0-87AB-912DF11A0919}" type="parTrans" cxnId="{3D51F7ED-AF4B-4017-AE37-87C73344A296}">
      <dgm:prSet/>
      <dgm:spPr/>
      <dgm:t>
        <a:bodyPr/>
        <a:lstStyle/>
        <a:p>
          <a:endParaRPr lang="en-US"/>
        </a:p>
      </dgm:t>
    </dgm:pt>
    <dgm:pt modelId="{72A8D78C-EF29-4512-AD4A-7096C24F8549}" type="sibTrans" cxnId="{3D51F7ED-AF4B-4017-AE37-87C73344A296}">
      <dgm:prSet/>
      <dgm:spPr/>
      <dgm:t>
        <a:bodyPr/>
        <a:lstStyle/>
        <a:p>
          <a:endParaRPr lang="en-US"/>
        </a:p>
      </dgm:t>
    </dgm:pt>
    <dgm:pt modelId="{80CABDE6-EDEC-4754-8F8D-7D08FD6EAAD6}" type="pres">
      <dgm:prSet presAssocID="{EF7185DE-1EA9-410C-A05C-DC169BC8621F}" presName="vert0" presStyleCnt="0">
        <dgm:presLayoutVars>
          <dgm:dir/>
          <dgm:animOne val="branch"/>
          <dgm:animLvl val="lvl"/>
        </dgm:presLayoutVars>
      </dgm:prSet>
      <dgm:spPr/>
    </dgm:pt>
    <dgm:pt modelId="{B86E2C6F-4A71-41E1-AC54-C76571E49D82}" type="pres">
      <dgm:prSet presAssocID="{45648F89-5B27-448C-88BB-9E6F5CF3AAE1}" presName="thickLine" presStyleLbl="alignNode1" presStyleIdx="0" presStyleCnt="4"/>
      <dgm:spPr/>
    </dgm:pt>
    <dgm:pt modelId="{9CFBE02D-B3E9-4E4C-ADBF-8DD675D4DDB8}" type="pres">
      <dgm:prSet presAssocID="{45648F89-5B27-448C-88BB-9E6F5CF3AAE1}" presName="horz1" presStyleCnt="0"/>
      <dgm:spPr/>
    </dgm:pt>
    <dgm:pt modelId="{381C5F21-7FDA-4DA8-A1D2-1348B6C1F90A}" type="pres">
      <dgm:prSet presAssocID="{45648F89-5B27-448C-88BB-9E6F5CF3AAE1}" presName="tx1" presStyleLbl="revTx" presStyleIdx="0" presStyleCnt="4"/>
      <dgm:spPr/>
    </dgm:pt>
    <dgm:pt modelId="{9E7BEBFB-BFED-4707-A7BC-84AAA024353D}" type="pres">
      <dgm:prSet presAssocID="{45648F89-5B27-448C-88BB-9E6F5CF3AAE1}" presName="vert1" presStyleCnt="0"/>
      <dgm:spPr/>
    </dgm:pt>
    <dgm:pt modelId="{1ED78CEB-4587-46ED-A6E8-9B6CFF1DF2D7}" type="pres">
      <dgm:prSet presAssocID="{619987AA-A848-4063-8000-91283A814DEC}" presName="thickLine" presStyleLbl="alignNode1" presStyleIdx="1" presStyleCnt="4"/>
      <dgm:spPr/>
    </dgm:pt>
    <dgm:pt modelId="{27009B03-688D-4483-B45B-7F16BE7A3310}" type="pres">
      <dgm:prSet presAssocID="{619987AA-A848-4063-8000-91283A814DEC}" presName="horz1" presStyleCnt="0"/>
      <dgm:spPr/>
    </dgm:pt>
    <dgm:pt modelId="{A7B4393E-D374-45B0-8DAD-F59637DE94FD}" type="pres">
      <dgm:prSet presAssocID="{619987AA-A848-4063-8000-91283A814DEC}" presName="tx1" presStyleLbl="revTx" presStyleIdx="1" presStyleCnt="4"/>
      <dgm:spPr/>
    </dgm:pt>
    <dgm:pt modelId="{2FEBEF30-1161-4DA5-8D02-6836C3FBE7F2}" type="pres">
      <dgm:prSet presAssocID="{619987AA-A848-4063-8000-91283A814DEC}" presName="vert1" presStyleCnt="0"/>
      <dgm:spPr/>
    </dgm:pt>
    <dgm:pt modelId="{91525746-3016-411A-93E7-5EFB0D6187FB}" type="pres">
      <dgm:prSet presAssocID="{18889E25-4045-4A66-9FB7-2344DC210ECC}" presName="thickLine" presStyleLbl="alignNode1" presStyleIdx="2" presStyleCnt="4"/>
      <dgm:spPr/>
    </dgm:pt>
    <dgm:pt modelId="{CB878581-05F9-4487-898E-8B289041F459}" type="pres">
      <dgm:prSet presAssocID="{18889E25-4045-4A66-9FB7-2344DC210ECC}" presName="horz1" presStyleCnt="0"/>
      <dgm:spPr/>
    </dgm:pt>
    <dgm:pt modelId="{8F219156-13E9-42AD-A35A-AC54ED071C53}" type="pres">
      <dgm:prSet presAssocID="{18889E25-4045-4A66-9FB7-2344DC210ECC}" presName="tx1" presStyleLbl="revTx" presStyleIdx="2" presStyleCnt="4"/>
      <dgm:spPr/>
    </dgm:pt>
    <dgm:pt modelId="{1871913A-48BE-4850-BD76-8CE12B8FF60C}" type="pres">
      <dgm:prSet presAssocID="{18889E25-4045-4A66-9FB7-2344DC210ECC}" presName="vert1" presStyleCnt="0"/>
      <dgm:spPr/>
    </dgm:pt>
    <dgm:pt modelId="{7AE00835-2A5B-492F-8174-79F1A1ACA523}" type="pres">
      <dgm:prSet presAssocID="{AF2E3D62-A10A-4F1C-ACA5-F49128D9216A}" presName="thickLine" presStyleLbl="alignNode1" presStyleIdx="3" presStyleCnt="4"/>
      <dgm:spPr/>
    </dgm:pt>
    <dgm:pt modelId="{D00DC58F-7E1A-4C43-A384-A53016B6DF9A}" type="pres">
      <dgm:prSet presAssocID="{AF2E3D62-A10A-4F1C-ACA5-F49128D9216A}" presName="horz1" presStyleCnt="0"/>
      <dgm:spPr/>
    </dgm:pt>
    <dgm:pt modelId="{5F6F45BA-47AD-4BF9-A8D1-2A027251E58B}" type="pres">
      <dgm:prSet presAssocID="{AF2E3D62-A10A-4F1C-ACA5-F49128D9216A}" presName="tx1" presStyleLbl="revTx" presStyleIdx="3" presStyleCnt="4"/>
      <dgm:spPr/>
    </dgm:pt>
    <dgm:pt modelId="{F7BCFC6B-F803-4D14-A881-B571DF4B5224}" type="pres">
      <dgm:prSet presAssocID="{AF2E3D62-A10A-4F1C-ACA5-F49128D9216A}" presName="vert1" presStyleCnt="0"/>
      <dgm:spPr/>
    </dgm:pt>
  </dgm:ptLst>
  <dgm:cxnLst>
    <dgm:cxn modelId="{D0DB6B04-F76F-415E-A21F-245622A9986C}" srcId="{EF7185DE-1EA9-410C-A05C-DC169BC8621F}" destId="{45648F89-5B27-448C-88BB-9E6F5CF3AAE1}" srcOrd="0" destOrd="0" parTransId="{E6DF18D6-3D20-4491-BB39-7B6A77AD1B44}" sibTransId="{931F1324-7D88-4EEE-A76A-EDFCD476DFF8}"/>
    <dgm:cxn modelId="{1465E406-7B84-49AD-A8F1-40C572BB5452}" srcId="{EF7185DE-1EA9-410C-A05C-DC169BC8621F}" destId="{18889E25-4045-4A66-9FB7-2344DC210ECC}" srcOrd="2" destOrd="0" parTransId="{AF7CB2E4-47B4-4383-AC0B-BD785EE301FF}" sibTransId="{336B1D82-6D36-4273-9E85-F8D0E08A05C8}"/>
    <dgm:cxn modelId="{85EBD408-7EF2-4F06-8E65-DDCDCEC0EC3E}" type="presOf" srcId="{EF7185DE-1EA9-410C-A05C-DC169BC8621F}" destId="{80CABDE6-EDEC-4754-8F8D-7D08FD6EAAD6}" srcOrd="0" destOrd="0" presId="urn:microsoft.com/office/officeart/2008/layout/LinedList"/>
    <dgm:cxn modelId="{4123D11E-42F8-41C6-BE23-549751BF8E01}" type="presOf" srcId="{18889E25-4045-4A66-9FB7-2344DC210ECC}" destId="{8F219156-13E9-42AD-A35A-AC54ED071C53}" srcOrd="0" destOrd="0" presId="urn:microsoft.com/office/officeart/2008/layout/LinedList"/>
    <dgm:cxn modelId="{9A77015D-A9BF-40E1-A8AC-05DE77C27962}" type="presOf" srcId="{AF2E3D62-A10A-4F1C-ACA5-F49128D9216A}" destId="{5F6F45BA-47AD-4BF9-A8D1-2A027251E58B}" srcOrd="0" destOrd="0" presId="urn:microsoft.com/office/officeart/2008/layout/LinedList"/>
    <dgm:cxn modelId="{C17D5684-CE3C-4A55-89D5-F492D6348C96}" type="presOf" srcId="{619987AA-A848-4063-8000-91283A814DEC}" destId="{A7B4393E-D374-45B0-8DAD-F59637DE94FD}" srcOrd="0" destOrd="0" presId="urn:microsoft.com/office/officeart/2008/layout/LinedList"/>
    <dgm:cxn modelId="{32898EE4-F409-487B-A357-5640CA3EDAEA}" srcId="{EF7185DE-1EA9-410C-A05C-DC169BC8621F}" destId="{619987AA-A848-4063-8000-91283A814DEC}" srcOrd="1" destOrd="0" parTransId="{77EECA0C-243A-44E9-9D72-CD36F2F369A3}" sibTransId="{45BB7687-DD6E-4C48-8701-738FE3738EC8}"/>
    <dgm:cxn modelId="{3D51F7ED-AF4B-4017-AE37-87C73344A296}" srcId="{EF7185DE-1EA9-410C-A05C-DC169BC8621F}" destId="{AF2E3D62-A10A-4F1C-ACA5-F49128D9216A}" srcOrd="3" destOrd="0" parTransId="{41B24BC5-3BE8-46E0-87AB-912DF11A0919}" sibTransId="{72A8D78C-EF29-4512-AD4A-7096C24F8549}"/>
    <dgm:cxn modelId="{192102EF-450C-4ECE-95EC-6877F62B2524}" type="presOf" srcId="{45648F89-5B27-448C-88BB-9E6F5CF3AAE1}" destId="{381C5F21-7FDA-4DA8-A1D2-1348B6C1F90A}" srcOrd="0" destOrd="0" presId="urn:microsoft.com/office/officeart/2008/layout/LinedList"/>
    <dgm:cxn modelId="{061A95CD-765C-48E1-AF05-8F1465F0E3AF}" type="presParOf" srcId="{80CABDE6-EDEC-4754-8F8D-7D08FD6EAAD6}" destId="{B86E2C6F-4A71-41E1-AC54-C76571E49D82}" srcOrd="0" destOrd="0" presId="urn:microsoft.com/office/officeart/2008/layout/LinedList"/>
    <dgm:cxn modelId="{A699BC0A-0D0D-4CAB-8EBE-7F937893EF75}" type="presParOf" srcId="{80CABDE6-EDEC-4754-8F8D-7D08FD6EAAD6}" destId="{9CFBE02D-B3E9-4E4C-ADBF-8DD675D4DDB8}" srcOrd="1" destOrd="0" presId="urn:microsoft.com/office/officeart/2008/layout/LinedList"/>
    <dgm:cxn modelId="{8E246703-9B2C-4EE0-A2D7-3FAFAB989836}" type="presParOf" srcId="{9CFBE02D-B3E9-4E4C-ADBF-8DD675D4DDB8}" destId="{381C5F21-7FDA-4DA8-A1D2-1348B6C1F90A}" srcOrd="0" destOrd="0" presId="urn:microsoft.com/office/officeart/2008/layout/LinedList"/>
    <dgm:cxn modelId="{68F41904-4252-4661-9AA0-30BCB0D639FF}" type="presParOf" srcId="{9CFBE02D-B3E9-4E4C-ADBF-8DD675D4DDB8}" destId="{9E7BEBFB-BFED-4707-A7BC-84AAA024353D}" srcOrd="1" destOrd="0" presId="urn:microsoft.com/office/officeart/2008/layout/LinedList"/>
    <dgm:cxn modelId="{F71BAB19-3FCB-431A-9AE5-79FC52A57F02}" type="presParOf" srcId="{80CABDE6-EDEC-4754-8F8D-7D08FD6EAAD6}" destId="{1ED78CEB-4587-46ED-A6E8-9B6CFF1DF2D7}" srcOrd="2" destOrd="0" presId="urn:microsoft.com/office/officeart/2008/layout/LinedList"/>
    <dgm:cxn modelId="{522150A7-D074-40B0-972F-55F15CC6DC18}" type="presParOf" srcId="{80CABDE6-EDEC-4754-8F8D-7D08FD6EAAD6}" destId="{27009B03-688D-4483-B45B-7F16BE7A3310}" srcOrd="3" destOrd="0" presId="urn:microsoft.com/office/officeart/2008/layout/LinedList"/>
    <dgm:cxn modelId="{066F0835-D67A-48D2-A9CB-1D64C04FFB3A}" type="presParOf" srcId="{27009B03-688D-4483-B45B-7F16BE7A3310}" destId="{A7B4393E-D374-45B0-8DAD-F59637DE94FD}" srcOrd="0" destOrd="0" presId="urn:microsoft.com/office/officeart/2008/layout/LinedList"/>
    <dgm:cxn modelId="{E346DC9A-B57E-4808-9477-D50170A1C5A3}" type="presParOf" srcId="{27009B03-688D-4483-B45B-7F16BE7A3310}" destId="{2FEBEF30-1161-4DA5-8D02-6836C3FBE7F2}" srcOrd="1" destOrd="0" presId="urn:microsoft.com/office/officeart/2008/layout/LinedList"/>
    <dgm:cxn modelId="{74789789-51F4-48AF-8949-A42847AB8E99}" type="presParOf" srcId="{80CABDE6-EDEC-4754-8F8D-7D08FD6EAAD6}" destId="{91525746-3016-411A-93E7-5EFB0D6187FB}" srcOrd="4" destOrd="0" presId="urn:microsoft.com/office/officeart/2008/layout/LinedList"/>
    <dgm:cxn modelId="{087BC286-5BE0-48D1-9136-031A747FA827}" type="presParOf" srcId="{80CABDE6-EDEC-4754-8F8D-7D08FD6EAAD6}" destId="{CB878581-05F9-4487-898E-8B289041F459}" srcOrd="5" destOrd="0" presId="urn:microsoft.com/office/officeart/2008/layout/LinedList"/>
    <dgm:cxn modelId="{1DDBA52A-A3C3-4B06-BF78-43EBC9FF1A4F}" type="presParOf" srcId="{CB878581-05F9-4487-898E-8B289041F459}" destId="{8F219156-13E9-42AD-A35A-AC54ED071C53}" srcOrd="0" destOrd="0" presId="urn:microsoft.com/office/officeart/2008/layout/LinedList"/>
    <dgm:cxn modelId="{F33A3CD9-6E27-4453-A377-D7547F2B58A7}" type="presParOf" srcId="{CB878581-05F9-4487-898E-8B289041F459}" destId="{1871913A-48BE-4850-BD76-8CE12B8FF60C}" srcOrd="1" destOrd="0" presId="urn:microsoft.com/office/officeart/2008/layout/LinedList"/>
    <dgm:cxn modelId="{6772B0D2-2EA7-4350-AEE3-F0D8F1D76AC5}" type="presParOf" srcId="{80CABDE6-EDEC-4754-8F8D-7D08FD6EAAD6}" destId="{7AE00835-2A5B-492F-8174-79F1A1ACA523}" srcOrd="6" destOrd="0" presId="urn:microsoft.com/office/officeart/2008/layout/LinedList"/>
    <dgm:cxn modelId="{CEB9F2C9-E9F9-4B12-9EDF-FD932AD0A04A}" type="presParOf" srcId="{80CABDE6-EDEC-4754-8F8D-7D08FD6EAAD6}" destId="{D00DC58F-7E1A-4C43-A384-A53016B6DF9A}" srcOrd="7" destOrd="0" presId="urn:microsoft.com/office/officeart/2008/layout/LinedList"/>
    <dgm:cxn modelId="{60CAAFD1-BD60-47C8-B7D4-55AFEA1B448A}" type="presParOf" srcId="{D00DC58F-7E1A-4C43-A384-A53016B6DF9A}" destId="{5F6F45BA-47AD-4BF9-A8D1-2A027251E58B}" srcOrd="0" destOrd="0" presId="urn:microsoft.com/office/officeart/2008/layout/LinedList"/>
    <dgm:cxn modelId="{03D2CE65-208B-4CAB-8394-8CFFD8B6759D}" type="presParOf" srcId="{D00DC58F-7E1A-4C43-A384-A53016B6DF9A}" destId="{F7BCFC6B-F803-4D14-A881-B571DF4B522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EB2313-6C0E-4E02-BB10-DCF776FBA65A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816DBF2-DD08-4CAE-A7C6-FD07B655B0BA}">
      <dgm:prSet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Objektna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rečenica</a:t>
          </a:r>
          <a:r>
            <a:rPr lang="en-US" dirty="0">
              <a:latin typeface="Times New Roman"/>
              <a:cs typeface="Times New Roman"/>
            </a:rPr>
            <a:t> je </a:t>
          </a:r>
          <a:r>
            <a:rPr lang="en-US" dirty="0" err="1">
              <a:latin typeface="Times New Roman"/>
              <a:cs typeface="Times New Roman"/>
            </a:rPr>
            <a:t>zavisnosložena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rečenica</a:t>
          </a:r>
          <a:r>
            <a:rPr lang="en-US" dirty="0">
              <a:latin typeface="Times New Roman"/>
              <a:cs typeface="Times New Roman"/>
            </a:rPr>
            <a:t> u </a:t>
          </a:r>
          <a:r>
            <a:rPr lang="en-US" dirty="0" err="1">
              <a:latin typeface="Times New Roman"/>
              <a:cs typeface="Times New Roman"/>
            </a:rPr>
            <a:t>kojoj</a:t>
          </a:r>
          <a:r>
            <a:rPr lang="en-US" dirty="0">
              <a:latin typeface="Times New Roman"/>
              <a:cs typeface="Times New Roman"/>
            </a:rPr>
            <a:t> je </a:t>
          </a:r>
          <a:r>
            <a:rPr lang="en-US" dirty="0" err="1">
              <a:latin typeface="Times New Roman"/>
              <a:cs typeface="Times New Roman"/>
            </a:rPr>
            <a:t>zavisna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surečenica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uvrštena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na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mjesto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objekta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glavne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surečenice</a:t>
          </a:r>
          <a:r>
            <a:rPr lang="en-US" dirty="0">
              <a:latin typeface="Times New Roman"/>
              <a:cs typeface="Times New Roman"/>
            </a:rPr>
            <a:t>.</a:t>
          </a:r>
          <a:endParaRPr lang="en-US" b="0" i="0" u="none" strike="noStrike" cap="none" baseline="0" noProof="0" dirty="0">
            <a:solidFill>
              <a:srgbClr val="010000"/>
            </a:solidFill>
            <a:latin typeface="Times New Roman"/>
            <a:cs typeface="Times New Roman"/>
          </a:endParaRPr>
        </a:p>
      </dgm:t>
    </dgm:pt>
    <dgm:pt modelId="{CB9E4F51-E213-44BB-9DA1-B808F641CCB4}" type="parTrans" cxnId="{1DFAE574-2424-4EF4-BAF9-70A55308D9C0}">
      <dgm:prSet/>
      <dgm:spPr/>
      <dgm:t>
        <a:bodyPr/>
        <a:lstStyle/>
        <a:p>
          <a:endParaRPr lang="en-US"/>
        </a:p>
      </dgm:t>
    </dgm:pt>
    <dgm:pt modelId="{20EB5D60-8A98-4D06-96A8-3EE7256BE566}" type="sibTrans" cxnId="{1DFAE574-2424-4EF4-BAF9-70A55308D9C0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8DE7CC0F-B5D7-4485-B812-DB6B1EC7E07A}">
      <dgm:prSet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Objektnu</a:t>
          </a:r>
          <a:r>
            <a:rPr lang="en-US" dirty="0">
              <a:latin typeface="Times New Roman"/>
              <a:cs typeface="Times New Roman"/>
            </a:rPr>
            <a:t> </a:t>
          </a:r>
          <a:r>
            <a:rPr lang="en-US" dirty="0" err="1">
              <a:latin typeface="Times New Roman"/>
              <a:cs typeface="Times New Roman"/>
            </a:rPr>
            <a:t>surečenicu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prepoznajemo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tako</a:t>
          </a:r>
          <a:r>
            <a:rPr lang="en-US" dirty="0">
              <a:latin typeface="Times New Roman"/>
              <a:cs typeface="Times New Roman"/>
            </a:rPr>
            <a:t> da </a:t>
          </a:r>
          <a:r>
            <a:rPr lang="en-US" dirty="0" err="1">
              <a:latin typeface="Times New Roman"/>
              <a:cs typeface="Times New Roman"/>
            </a:rPr>
            <a:t>padežno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pitanje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i="1" dirty="0">
              <a:latin typeface="Times New Roman"/>
              <a:cs typeface="Times New Roman"/>
            </a:rPr>
            <a:t>Koga/</a:t>
          </a:r>
          <a:r>
            <a:rPr lang="en-US" i="1" dirty="0" err="1">
              <a:latin typeface="Times New Roman"/>
              <a:cs typeface="Times New Roman"/>
            </a:rPr>
            <a:t>Što</a:t>
          </a:r>
          <a:r>
            <a:rPr lang="en-US" i="1" dirty="0">
              <a:latin typeface="Times New Roman"/>
              <a:cs typeface="Times New Roman"/>
            </a:rPr>
            <a:t>?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Postavljamo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uz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predikat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glavne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surečenice</a:t>
          </a:r>
          <a:r>
            <a:rPr lang="en-US" dirty="0">
              <a:latin typeface="Times New Roman"/>
              <a:cs typeface="Times New Roman"/>
            </a:rPr>
            <a:t>.</a:t>
          </a:r>
        </a:p>
      </dgm:t>
    </dgm:pt>
    <dgm:pt modelId="{5C5FC520-4C1A-4C8A-9646-E1CFF8BD5730}" type="parTrans" cxnId="{9D01596F-1BBF-4303-B024-D9126503CA8B}">
      <dgm:prSet/>
      <dgm:spPr/>
      <dgm:t>
        <a:bodyPr/>
        <a:lstStyle/>
        <a:p>
          <a:endParaRPr lang="en-US"/>
        </a:p>
      </dgm:t>
    </dgm:pt>
    <dgm:pt modelId="{08169A7F-7F03-4D2D-A1A9-3D42223C050C}" type="sibTrans" cxnId="{9D01596F-1BBF-4303-B024-D9126503CA8B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F17EEC5B-B89D-43F7-811F-97B98433E4FC}" type="pres">
      <dgm:prSet presAssocID="{FCEB2313-6C0E-4E02-BB10-DCF776FBA65A}" presName="Name0" presStyleCnt="0">
        <dgm:presLayoutVars>
          <dgm:animLvl val="lvl"/>
          <dgm:resizeHandles val="exact"/>
        </dgm:presLayoutVars>
      </dgm:prSet>
      <dgm:spPr/>
    </dgm:pt>
    <dgm:pt modelId="{58B3CFFE-6135-4E9F-8A03-25D845F97A9A}" type="pres">
      <dgm:prSet presAssocID="{C816DBF2-DD08-4CAE-A7C6-FD07B655B0BA}" presName="compositeNode" presStyleCnt="0">
        <dgm:presLayoutVars>
          <dgm:bulletEnabled val="1"/>
        </dgm:presLayoutVars>
      </dgm:prSet>
      <dgm:spPr/>
    </dgm:pt>
    <dgm:pt modelId="{91516207-57F1-466B-AED6-B75BDB4917F2}" type="pres">
      <dgm:prSet presAssocID="{C816DBF2-DD08-4CAE-A7C6-FD07B655B0BA}" presName="bgRect" presStyleLbl="bgAccFollowNode1" presStyleIdx="0" presStyleCnt="2"/>
      <dgm:spPr/>
    </dgm:pt>
    <dgm:pt modelId="{0AC13D1E-482A-44D5-AB96-0E0CD99C3BF1}" type="pres">
      <dgm:prSet presAssocID="{20EB5D60-8A98-4D06-96A8-3EE7256BE566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C4D0410C-4E04-46C6-A776-5F730049C0E0}" type="pres">
      <dgm:prSet presAssocID="{C816DBF2-DD08-4CAE-A7C6-FD07B655B0BA}" presName="bottomLine" presStyleLbl="alignNode1" presStyleIdx="1" presStyleCnt="4">
        <dgm:presLayoutVars/>
      </dgm:prSet>
      <dgm:spPr/>
    </dgm:pt>
    <dgm:pt modelId="{C226CADF-FCCA-4D6C-90CF-418D47B926BD}" type="pres">
      <dgm:prSet presAssocID="{C816DBF2-DD08-4CAE-A7C6-FD07B655B0BA}" presName="nodeText" presStyleLbl="bgAccFollowNode1" presStyleIdx="0" presStyleCnt="2">
        <dgm:presLayoutVars>
          <dgm:bulletEnabled val="1"/>
        </dgm:presLayoutVars>
      </dgm:prSet>
      <dgm:spPr/>
    </dgm:pt>
    <dgm:pt modelId="{F1F67D01-85CC-41B5-8AA8-06C0F9D961F8}" type="pres">
      <dgm:prSet presAssocID="{20EB5D60-8A98-4D06-96A8-3EE7256BE566}" presName="sibTrans" presStyleCnt="0"/>
      <dgm:spPr/>
    </dgm:pt>
    <dgm:pt modelId="{B8807CEA-2C79-4255-B412-1AA4CED933B5}" type="pres">
      <dgm:prSet presAssocID="{8DE7CC0F-B5D7-4485-B812-DB6B1EC7E07A}" presName="compositeNode" presStyleCnt="0">
        <dgm:presLayoutVars>
          <dgm:bulletEnabled val="1"/>
        </dgm:presLayoutVars>
      </dgm:prSet>
      <dgm:spPr/>
    </dgm:pt>
    <dgm:pt modelId="{4686BDA7-68E6-473E-A9E9-DDC26BB55AF6}" type="pres">
      <dgm:prSet presAssocID="{8DE7CC0F-B5D7-4485-B812-DB6B1EC7E07A}" presName="bgRect" presStyleLbl="bgAccFollowNode1" presStyleIdx="1" presStyleCnt="2"/>
      <dgm:spPr/>
    </dgm:pt>
    <dgm:pt modelId="{140DB1D0-A236-4DAD-8CAF-A070F95A82E0}" type="pres">
      <dgm:prSet presAssocID="{08169A7F-7F03-4D2D-A1A9-3D42223C050C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94079784-06EB-4990-858B-01B55D11C086}" type="pres">
      <dgm:prSet presAssocID="{8DE7CC0F-B5D7-4485-B812-DB6B1EC7E07A}" presName="bottomLine" presStyleLbl="alignNode1" presStyleIdx="3" presStyleCnt="4">
        <dgm:presLayoutVars/>
      </dgm:prSet>
      <dgm:spPr/>
    </dgm:pt>
    <dgm:pt modelId="{FC15EF3E-7B85-4A0F-9E92-DA1DDFB528FA}" type="pres">
      <dgm:prSet presAssocID="{8DE7CC0F-B5D7-4485-B812-DB6B1EC7E07A}" presName="nodeText" presStyleLbl="bgAccFollowNode1" presStyleIdx="1" presStyleCnt="2">
        <dgm:presLayoutVars>
          <dgm:bulletEnabled val="1"/>
        </dgm:presLayoutVars>
      </dgm:prSet>
      <dgm:spPr/>
    </dgm:pt>
  </dgm:ptLst>
  <dgm:cxnLst>
    <dgm:cxn modelId="{A5F90D07-2540-4FC1-87EA-3BD5BF290965}" type="presOf" srcId="{8DE7CC0F-B5D7-4485-B812-DB6B1EC7E07A}" destId="{FC15EF3E-7B85-4A0F-9E92-DA1DDFB528FA}" srcOrd="1" destOrd="0" presId="urn:microsoft.com/office/officeart/2016/7/layout/BasicLinearProcessNumbered"/>
    <dgm:cxn modelId="{EDA7825C-585F-4285-AB99-959C5EA3E6D0}" type="presOf" srcId="{C816DBF2-DD08-4CAE-A7C6-FD07B655B0BA}" destId="{C226CADF-FCCA-4D6C-90CF-418D47B926BD}" srcOrd="1" destOrd="0" presId="urn:microsoft.com/office/officeart/2016/7/layout/BasicLinearProcessNumbered"/>
    <dgm:cxn modelId="{7F555267-A2E6-4E02-9343-ED4567FF6857}" type="presOf" srcId="{C816DBF2-DD08-4CAE-A7C6-FD07B655B0BA}" destId="{91516207-57F1-466B-AED6-B75BDB4917F2}" srcOrd="0" destOrd="0" presId="urn:microsoft.com/office/officeart/2016/7/layout/BasicLinearProcessNumbered"/>
    <dgm:cxn modelId="{9D01596F-1BBF-4303-B024-D9126503CA8B}" srcId="{FCEB2313-6C0E-4E02-BB10-DCF776FBA65A}" destId="{8DE7CC0F-B5D7-4485-B812-DB6B1EC7E07A}" srcOrd="1" destOrd="0" parTransId="{5C5FC520-4C1A-4C8A-9646-E1CFF8BD5730}" sibTransId="{08169A7F-7F03-4D2D-A1A9-3D42223C050C}"/>
    <dgm:cxn modelId="{4337EF72-8C31-47F0-9DBB-D1872942316D}" type="presOf" srcId="{8DE7CC0F-B5D7-4485-B812-DB6B1EC7E07A}" destId="{4686BDA7-68E6-473E-A9E9-DDC26BB55AF6}" srcOrd="0" destOrd="0" presId="urn:microsoft.com/office/officeart/2016/7/layout/BasicLinearProcessNumbered"/>
    <dgm:cxn modelId="{1DFAE574-2424-4EF4-BAF9-70A55308D9C0}" srcId="{FCEB2313-6C0E-4E02-BB10-DCF776FBA65A}" destId="{C816DBF2-DD08-4CAE-A7C6-FD07B655B0BA}" srcOrd="0" destOrd="0" parTransId="{CB9E4F51-E213-44BB-9DA1-B808F641CCB4}" sibTransId="{20EB5D60-8A98-4D06-96A8-3EE7256BE566}"/>
    <dgm:cxn modelId="{21E099BC-98D3-4BE0-91FE-C6ECBFB28062}" type="presOf" srcId="{FCEB2313-6C0E-4E02-BB10-DCF776FBA65A}" destId="{F17EEC5B-B89D-43F7-811F-97B98433E4FC}" srcOrd="0" destOrd="0" presId="urn:microsoft.com/office/officeart/2016/7/layout/BasicLinearProcessNumbered"/>
    <dgm:cxn modelId="{274CB9EE-7A93-456C-AE60-05E059B10112}" type="presOf" srcId="{08169A7F-7F03-4D2D-A1A9-3D42223C050C}" destId="{140DB1D0-A236-4DAD-8CAF-A070F95A82E0}" srcOrd="0" destOrd="0" presId="urn:microsoft.com/office/officeart/2016/7/layout/BasicLinearProcessNumbered"/>
    <dgm:cxn modelId="{0AFAD0F0-7990-473D-9CFB-1A7FAAF0A74A}" type="presOf" srcId="{20EB5D60-8A98-4D06-96A8-3EE7256BE566}" destId="{0AC13D1E-482A-44D5-AB96-0E0CD99C3BF1}" srcOrd="0" destOrd="0" presId="urn:microsoft.com/office/officeart/2016/7/layout/BasicLinearProcessNumbered"/>
    <dgm:cxn modelId="{0D228AE8-7CC9-492F-94C1-C13EBCE8D4AA}" type="presParOf" srcId="{F17EEC5B-B89D-43F7-811F-97B98433E4FC}" destId="{58B3CFFE-6135-4E9F-8A03-25D845F97A9A}" srcOrd="0" destOrd="0" presId="urn:microsoft.com/office/officeart/2016/7/layout/BasicLinearProcessNumbered"/>
    <dgm:cxn modelId="{5D0018B6-0058-4AE1-BB4D-C2B4C199FF5E}" type="presParOf" srcId="{58B3CFFE-6135-4E9F-8A03-25D845F97A9A}" destId="{91516207-57F1-466B-AED6-B75BDB4917F2}" srcOrd="0" destOrd="0" presId="urn:microsoft.com/office/officeart/2016/7/layout/BasicLinearProcessNumbered"/>
    <dgm:cxn modelId="{487DE945-E2BE-4755-A144-2220830BC97F}" type="presParOf" srcId="{58B3CFFE-6135-4E9F-8A03-25D845F97A9A}" destId="{0AC13D1E-482A-44D5-AB96-0E0CD99C3BF1}" srcOrd="1" destOrd="0" presId="urn:microsoft.com/office/officeart/2016/7/layout/BasicLinearProcessNumbered"/>
    <dgm:cxn modelId="{E2607BBA-2C7E-4208-848E-231ADEBA5791}" type="presParOf" srcId="{58B3CFFE-6135-4E9F-8A03-25D845F97A9A}" destId="{C4D0410C-4E04-46C6-A776-5F730049C0E0}" srcOrd="2" destOrd="0" presId="urn:microsoft.com/office/officeart/2016/7/layout/BasicLinearProcessNumbered"/>
    <dgm:cxn modelId="{01BAC855-4E73-4286-8818-190094086793}" type="presParOf" srcId="{58B3CFFE-6135-4E9F-8A03-25D845F97A9A}" destId="{C226CADF-FCCA-4D6C-90CF-418D47B926BD}" srcOrd="3" destOrd="0" presId="urn:microsoft.com/office/officeart/2016/7/layout/BasicLinearProcessNumbered"/>
    <dgm:cxn modelId="{AA17D2B7-1992-417E-9205-07D26179F241}" type="presParOf" srcId="{F17EEC5B-B89D-43F7-811F-97B98433E4FC}" destId="{F1F67D01-85CC-41B5-8AA8-06C0F9D961F8}" srcOrd="1" destOrd="0" presId="urn:microsoft.com/office/officeart/2016/7/layout/BasicLinearProcessNumbered"/>
    <dgm:cxn modelId="{988B7E57-2617-4E4C-985A-9F4201909F51}" type="presParOf" srcId="{F17EEC5B-B89D-43F7-811F-97B98433E4FC}" destId="{B8807CEA-2C79-4255-B412-1AA4CED933B5}" srcOrd="2" destOrd="0" presId="urn:microsoft.com/office/officeart/2016/7/layout/BasicLinearProcessNumbered"/>
    <dgm:cxn modelId="{AFC27E07-9F61-4BFA-AC4F-620391D74C0E}" type="presParOf" srcId="{B8807CEA-2C79-4255-B412-1AA4CED933B5}" destId="{4686BDA7-68E6-473E-A9E9-DDC26BB55AF6}" srcOrd="0" destOrd="0" presId="urn:microsoft.com/office/officeart/2016/7/layout/BasicLinearProcessNumbered"/>
    <dgm:cxn modelId="{6E69D570-377F-4539-B46C-C98862522D96}" type="presParOf" srcId="{B8807CEA-2C79-4255-B412-1AA4CED933B5}" destId="{140DB1D0-A236-4DAD-8CAF-A070F95A82E0}" srcOrd="1" destOrd="0" presId="urn:microsoft.com/office/officeart/2016/7/layout/BasicLinearProcessNumbered"/>
    <dgm:cxn modelId="{277C9EA5-071F-4508-9F7D-E4B849A32E39}" type="presParOf" srcId="{B8807CEA-2C79-4255-B412-1AA4CED933B5}" destId="{94079784-06EB-4990-858B-01B55D11C086}" srcOrd="2" destOrd="0" presId="urn:microsoft.com/office/officeart/2016/7/layout/BasicLinearProcessNumbered"/>
    <dgm:cxn modelId="{AE9D70EE-0100-4CF1-9083-A224388DB69C}" type="presParOf" srcId="{B8807CEA-2C79-4255-B412-1AA4CED933B5}" destId="{FC15EF3E-7B85-4A0F-9E92-DA1DDFB528FA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5C8E40-5B5D-4943-87BC-C3C107C13BE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DFA13EC-CA80-40F3-9E4D-6CBFDAC91157}">
      <dgm:prSet/>
      <dgm:spPr/>
      <dgm:t>
        <a:bodyPr/>
        <a:lstStyle/>
        <a:p>
          <a:r>
            <a:rPr lang="en-US" b="1" dirty="0" err="1">
              <a:latin typeface="Times New Roman"/>
              <a:cs typeface="Times New Roman"/>
            </a:rPr>
            <a:t>Promotri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primjer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preoblike</a:t>
          </a:r>
          <a:r>
            <a:rPr lang="en-US" b="1" dirty="0">
              <a:latin typeface="Times New Roman"/>
              <a:cs typeface="Times New Roman"/>
            </a:rPr>
            <a:t> </a:t>
          </a:r>
          <a:r>
            <a:rPr lang="en-US" b="1" dirty="0" err="1">
              <a:latin typeface="Times New Roman"/>
              <a:cs typeface="Times New Roman"/>
            </a:rPr>
            <a:t>upravnoga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govora</a:t>
          </a:r>
          <a:r>
            <a:rPr lang="en-US" b="1" dirty="0">
              <a:latin typeface="Times New Roman"/>
              <a:cs typeface="Times New Roman"/>
            </a:rPr>
            <a:t> u </a:t>
          </a:r>
          <a:r>
            <a:rPr lang="en-US" b="1" dirty="0" err="1">
              <a:latin typeface="Times New Roman"/>
              <a:cs typeface="Times New Roman"/>
            </a:rPr>
            <a:t>neupravni</a:t>
          </a:r>
          <a:r>
            <a:rPr lang="en-US" b="1" dirty="0">
              <a:latin typeface="Times New Roman"/>
              <a:cs typeface="Times New Roman"/>
            </a:rPr>
            <a:t>:</a:t>
          </a:r>
          <a:endParaRPr lang="en-US" dirty="0">
            <a:latin typeface="Times New Roman"/>
            <a:cs typeface="Times New Roman"/>
          </a:endParaRPr>
        </a:p>
      </dgm:t>
    </dgm:pt>
    <dgm:pt modelId="{3ECFAC1C-3AB6-4885-A6EA-8243124EC660}" type="parTrans" cxnId="{862D6456-3F0A-4E9F-8223-BD1DEB542B27}">
      <dgm:prSet/>
      <dgm:spPr/>
      <dgm:t>
        <a:bodyPr/>
        <a:lstStyle/>
        <a:p>
          <a:endParaRPr lang="en-US"/>
        </a:p>
      </dgm:t>
    </dgm:pt>
    <dgm:pt modelId="{A6F196AD-3E2A-4302-9205-CF12D03824A8}" type="sibTrans" cxnId="{862D6456-3F0A-4E9F-8223-BD1DEB542B27}">
      <dgm:prSet/>
      <dgm:spPr/>
      <dgm:t>
        <a:bodyPr/>
        <a:lstStyle/>
        <a:p>
          <a:endParaRPr lang="en-US"/>
        </a:p>
      </dgm:t>
    </dgm:pt>
    <dgm:pt modelId="{86FE23A0-BE92-487B-B1FE-90C5D281555E}">
      <dgm:prSet/>
      <dgm:spPr/>
      <dgm:t>
        <a:bodyPr/>
        <a:lstStyle/>
        <a:p>
          <a:r>
            <a:rPr lang="en-US" b="1" dirty="0">
              <a:latin typeface="Times New Roman"/>
              <a:cs typeface="Times New Roman"/>
            </a:rPr>
            <a:t>UPRAVNI GOVOR</a:t>
          </a:r>
          <a:endParaRPr lang="en-US" dirty="0">
            <a:latin typeface="Times New Roman"/>
            <a:cs typeface="Times New Roman"/>
          </a:endParaRPr>
        </a:p>
      </dgm:t>
    </dgm:pt>
    <dgm:pt modelId="{CF3A36E2-BA87-457A-9CAE-244B6B2FE98E}" type="parTrans" cxnId="{E2DA711D-8F26-42A1-B4F8-2F8E63F20F2B}">
      <dgm:prSet/>
      <dgm:spPr/>
      <dgm:t>
        <a:bodyPr/>
        <a:lstStyle/>
        <a:p>
          <a:endParaRPr lang="en-US"/>
        </a:p>
      </dgm:t>
    </dgm:pt>
    <dgm:pt modelId="{DC3AD114-7A53-4462-B9FD-F2A063AF2975}" type="sibTrans" cxnId="{E2DA711D-8F26-42A1-B4F8-2F8E63F20F2B}">
      <dgm:prSet/>
      <dgm:spPr/>
      <dgm:t>
        <a:bodyPr/>
        <a:lstStyle/>
        <a:p>
          <a:endParaRPr lang="en-US"/>
        </a:p>
      </dgm:t>
    </dgm:pt>
    <dgm:pt modelId="{3EDEC89A-6AEF-4D28-9D84-B7F5660F2438}">
      <dgm:prSet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Jamesa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Watta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pitali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su</a:t>
          </a:r>
          <a:r>
            <a:rPr lang="en-US" dirty="0">
              <a:latin typeface="Times New Roman"/>
              <a:cs typeface="Times New Roman"/>
            </a:rPr>
            <a:t>: ,,Kako Vas je </a:t>
          </a:r>
          <a:r>
            <a:rPr lang="en-US" dirty="0" err="1">
              <a:latin typeface="Times New Roman"/>
              <a:cs typeface="Times New Roman"/>
            </a:rPr>
            <a:t>čajnik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potaknuo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na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usavršavanje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parnoga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stroja</a:t>
          </a:r>
          <a:r>
            <a:rPr lang="en-US" dirty="0">
              <a:latin typeface="Times New Roman"/>
              <a:cs typeface="Times New Roman"/>
            </a:rPr>
            <a:t>?''</a:t>
          </a:r>
        </a:p>
      </dgm:t>
    </dgm:pt>
    <dgm:pt modelId="{F62845F2-0062-4143-92A4-16A00B360D2F}" type="parTrans" cxnId="{23267EFB-ABD6-4254-80F4-2A76BA56D783}">
      <dgm:prSet/>
      <dgm:spPr/>
      <dgm:t>
        <a:bodyPr/>
        <a:lstStyle/>
        <a:p>
          <a:endParaRPr lang="en-US"/>
        </a:p>
      </dgm:t>
    </dgm:pt>
    <dgm:pt modelId="{D06321E2-800E-4098-B79B-FA51B6ED8063}" type="sibTrans" cxnId="{23267EFB-ABD6-4254-80F4-2A76BA56D783}">
      <dgm:prSet/>
      <dgm:spPr/>
      <dgm:t>
        <a:bodyPr/>
        <a:lstStyle/>
        <a:p>
          <a:endParaRPr lang="en-US"/>
        </a:p>
      </dgm:t>
    </dgm:pt>
    <dgm:pt modelId="{B5D8B74A-6FFF-4597-ACA4-5D09873CFC5D}">
      <dgm:prSet/>
      <dgm:spPr/>
      <dgm:t>
        <a:bodyPr/>
        <a:lstStyle/>
        <a:p>
          <a:r>
            <a:rPr lang="en-US" b="1" dirty="0">
              <a:latin typeface="Times New Roman"/>
              <a:cs typeface="Times New Roman"/>
            </a:rPr>
            <a:t>NEUPRAVNI GOVOR</a:t>
          </a:r>
          <a:endParaRPr lang="en-US" dirty="0">
            <a:latin typeface="Times New Roman"/>
            <a:cs typeface="Times New Roman"/>
          </a:endParaRPr>
        </a:p>
      </dgm:t>
    </dgm:pt>
    <dgm:pt modelId="{FDFF55BC-0FE4-4762-9D92-D54FC485E0B1}" type="parTrans" cxnId="{35A89635-D26C-4096-AC02-1629930848EF}">
      <dgm:prSet/>
      <dgm:spPr/>
      <dgm:t>
        <a:bodyPr/>
        <a:lstStyle/>
        <a:p>
          <a:endParaRPr lang="en-US"/>
        </a:p>
      </dgm:t>
    </dgm:pt>
    <dgm:pt modelId="{60FFC7FC-C58B-4D6C-9CB9-BB3E1AA036B1}" type="sibTrans" cxnId="{35A89635-D26C-4096-AC02-1629930848EF}">
      <dgm:prSet/>
      <dgm:spPr/>
      <dgm:t>
        <a:bodyPr/>
        <a:lstStyle/>
        <a:p>
          <a:endParaRPr lang="en-US"/>
        </a:p>
      </dgm:t>
    </dgm:pt>
    <dgm:pt modelId="{342F96F0-35A0-4F89-B130-F1B7E5F67196}">
      <dgm:prSet/>
      <dgm:spPr/>
      <dgm:t>
        <a:bodyPr/>
        <a:lstStyle/>
        <a:p>
          <a:r>
            <a:rPr lang="en-US" dirty="0" err="1">
              <a:latin typeface="Times New Roman"/>
              <a:cs typeface="Times New Roman"/>
            </a:rPr>
            <a:t>Jamesa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Watta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pitali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su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kako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ga</a:t>
          </a:r>
          <a:r>
            <a:rPr lang="en-US" dirty="0">
              <a:latin typeface="Times New Roman"/>
              <a:cs typeface="Times New Roman"/>
            </a:rPr>
            <a:t> je </a:t>
          </a:r>
          <a:r>
            <a:rPr lang="en-US" dirty="0" err="1">
              <a:latin typeface="Times New Roman"/>
              <a:cs typeface="Times New Roman"/>
            </a:rPr>
            <a:t>čajnik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potaknuo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na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usavršavanje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parnoga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stroja</a:t>
          </a:r>
          <a:r>
            <a:rPr lang="en-US" dirty="0">
              <a:latin typeface="Times New Roman"/>
              <a:cs typeface="Times New Roman"/>
            </a:rPr>
            <a:t>.</a:t>
          </a:r>
        </a:p>
      </dgm:t>
    </dgm:pt>
    <dgm:pt modelId="{D65FBD80-E268-4CF7-82D8-AA3484EE003A}" type="parTrans" cxnId="{F730392E-0D84-4FA6-A0EC-FD87AF6CB839}">
      <dgm:prSet/>
      <dgm:spPr/>
      <dgm:t>
        <a:bodyPr/>
        <a:lstStyle/>
        <a:p>
          <a:endParaRPr lang="en-US"/>
        </a:p>
      </dgm:t>
    </dgm:pt>
    <dgm:pt modelId="{E18C18FF-62C3-43AC-84EF-DC5CF898F6B5}" type="sibTrans" cxnId="{F730392E-0D84-4FA6-A0EC-FD87AF6CB839}">
      <dgm:prSet/>
      <dgm:spPr/>
      <dgm:t>
        <a:bodyPr/>
        <a:lstStyle/>
        <a:p>
          <a:endParaRPr lang="en-US"/>
        </a:p>
      </dgm:t>
    </dgm:pt>
    <dgm:pt modelId="{C41CD82F-04D4-4F32-BE6F-EA9BD7999A18}" type="pres">
      <dgm:prSet presAssocID="{205C8E40-5B5D-4943-87BC-C3C107C13BE2}" presName="linear" presStyleCnt="0">
        <dgm:presLayoutVars>
          <dgm:animLvl val="lvl"/>
          <dgm:resizeHandles val="exact"/>
        </dgm:presLayoutVars>
      </dgm:prSet>
      <dgm:spPr/>
    </dgm:pt>
    <dgm:pt modelId="{3790F146-60EB-4E6F-999C-37C799E8C6F9}" type="pres">
      <dgm:prSet presAssocID="{FDFA13EC-CA80-40F3-9E4D-6CBFDAC91157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28154424-A99A-4C16-8ADA-25025E24B3A6}" type="pres">
      <dgm:prSet presAssocID="{A6F196AD-3E2A-4302-9205-CF12D03824A8}" presName="spacer" presStyleCnt="0"/>
      <dgm:spPr/>
    </dgm:pt>
    <dgm:pt modelId="{64E8B569-EAED-4994-852E-4B881120FCC4}" type="pres">
      <dgm:prSet presAssocID="{86FE23A0-BE92-487B-B1FE-90C5D281555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2B0FB61-D200-42C6-94C7-7554FD8A84D9}" type="pres">
      <dgm:prSet presAssocID="{DC3AD114-7A53-4462-B9FD-F2A063AF2975}" presName="spacer" presStyleCnt="0"/>
      <dgm:spPr/>
    </dgm:pt>
    <dgm:pt modelId="{5B23429A-2926-4E48-96DA-C2C3DDC86F5D}" type="pres">
      <dgm:prSet presAssocID="{3EDEC89A-6AEF-4D28-9D84-B7F5660F243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D2BA9B8-246F-4520-A5CD-6FFB8499D31D}" type="pres">
      <dgm:prSet presAssocID="{D06321E2-800E-4098-B79B-FA51B6ED8063}" presName="spacer" presStyleCnt="0"/>
      <dgm:spPr/>
    </dgm:pt>
    <dgm:pt modelId="{26F6E395-5BAF-43A2-A28D-C4F9EBF12718}" type="pres">
      <dgm:prSet presAssocID="{B5D8B74A-6FFF-4597-ACA4-5D09873CFC5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0098CDD-B3B2-4005-9ED9-E8C42769D1AE}" type="pres">
      <dgm:prSet presAssocID="{60FFC7FC-C58B-4D6C-9CB9-BB3E1AA036B1}" presName="spacer" presStyleCnt="0"/>
      <dgm:spPr/>
    </dgm:pt>
    <dgm:pt modelId="{3BF4886F-D166-4C92-A960-0BCEED9DCE46}" type="pres">
      <dgm:prSet presAssocID="{342F96F0-35A0-4F89-B130-F1B7E5F6719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2DA711D-8F26-42A1-B4F8-2F8E63F20F2B}" srcId="{205C8E40-5B5D-4943-87BC-C3C107C13BE2}" destId="{86FE23A0-BE92-487B-B1FE-90C5D281555E}" srcOrd="1" destOrd="0" parTransId="{CF3A36E2-BA87-457A-9CAE-244B6B2FE98E}" sibTransId="{DC3AD114-7A53-4462-B9FD-F2A063AF2975}"/>
    <dgm:cxn modelId="{D0A0DD26-E72E-4948-B30F-F3BF3A987921}" type="presOf" srcId="{86FE23A0-BE92-487B-B1FE-90C5D281555E}" destId="{64E8B569-EAED-4994-852E-4B881120FCC4}" srcOrd="0" destOrd="0" presId="urn:microsoft.com/office/officeart/2005/8/layout/vList2"/>
    <dgm:cxn modelId="{F730392E-0D84-4FA6-A0EC-FD87AF6CB839}" srcId="{205C8E40-5B5D-4943-87BC-C3C107C13BE2}" destId="{342F96F0-35A0-4F89-B130-F1B7E5F67196}" srcOrd="4" destOrd="0" parTransId="{D65FBD80-E268-4CF7-82D8-AA3484EE003A}" sibTransId="{E18C18FF-62C3-43AC-84EF-DC5CF898F6B5}"/>
    <dgm:cxn modelId="{35A89635-D26C-4096-AC02-1629930848EF}" srcId="{205C8E40-5B5D-4943-87BC-C3C107C13BE2}" destId="{B5D8B74A-6FFF-4597-ACA4-5D09873CFC5D}" srcOrd="3" destOrd="0" parTransId="{FDFF55BC-0FE4-4762-9D92-D54FC485E0B1}" sibTransId="{60FFC7FC-C58B-4D6C-9CB9-BB3E1AA036B1}"/>
    <dgm:cxn modelId="{8A2EB862-1AA1-4A9B-B463-92B1304F616B}" type="presOf" srcId="{205C8E40-5B5D-4943-87BC-C3C107C13BE2}" destId="{C41CD82F-04D4-4F32-BE6F-EA9BD7999A18}" srcOrd="0" destOrd="0" presId="urn:microsoft.com/office/officeart/2005/8/layout/vList2"/>
    <dgm:cxn modelId="{B153B44A-4AE2-4D92-A829-B68AF6A74CC7}" type="presOf" srcId="{342F96F0-35A0-4F89-B130-F1B7E5F67196}" destId="{3BF4886F-D166-4C92-A960-0BCEED9DCE46}" srcOrd="0" destOrd="0" presId="urn:microsoft.com/office/officeart/2005/8/layout/vList2"/>
    <dgm:cxn modelId="{408CEB71-99AE-48D0-90A8-7070DFE60ABC}" type="presOf" srcId="{3EDEC89A-6AEF-4D28-9D84-B7F5660F2438}" destId="{5B23429A-2926-4E48-96DA-C2C3DDC86F5D}" srcOrd="0" destOrd="0" presId="urn:microsoft.com/office/officeart/2005/8/layout/vList2"/>
    <dgm:cxn modelId="{862D6456-3F0A-4E9F-8223-BD1DEB542B27}" srcId="{205C8E40-5B5D-4943-87BC-C3C107C13BE2}" destId="{FDFA13EC-CA80-40F3-9E4D-6CBFDAC91157}" srcOrd="0" destOrd="0" parTransId="{3ECFAC1C-3AB6-4885-A6EA-8243124EC660}" sibTransId="{A6F196AD-3E2A-4302-9205-CF12D03824A8}"/>
    <dgm:cxn modelId="{8C943A92-623C-40DC-9879-39114ADB2360}" type="presOf" srcId="{FDFA13EC-CA80-40F3-9E4D-6CBFDAC91157}" destId="{3790F146-60EB-4E6F-999C-37C799E8C6F9}" srcOrd="0" destOrd="0" presId="urn:microsoft.com/office/officeart/2005/8/layout/vList2"/>
    <dgm:cxn modelId="{2791ADC5-0272-4D8E-BBB1-B943711A7958}" type="presOf" srcId="{B5D8B74A-6FFF-4597-ACA4-5D09873CFC5D}" destId="{26F6E395-5BAF-43A2-A28D-C4F9EBF12718}" srcOrd="0" destOrd="0" presId="urn:microsoft.com/office/officeart/2005/8/layout/vList2"/>
    <dgm:cxn modelId="{23267EFB-ABD6-4254-80F4-2A76BA56D783}" srcId="{205C8E40-5B5D-4943-87BC-C3C107C13BE2}" destId="{3EDEC89A-6AEF-4D28-9D84-B7F5660F2438}" srcOrd="2" destOrd="0" parTransId="{F62845F2-0062-4143-92A4-16A00B360D2F}" sibTransId="{D06321E2-800E-4098-B79B-FA51B6ED8063}"/>
    <dgm:cxn modelId="{F7661467-1B01-49EE-891E-1BEFFCF00683}" type="presParOf" srcId="{C41CD82F-04D4-4F32-BE6F-EA9BD7999A18}" destId="{3790F146-60EB-4E6F-999C-37C799E8C6F9}" srcOrd="0" destOrd="0" presId="urn:microsoft.com/office/officeart/2005/8/layout/vList2"/>
    <dgm:cxn modelId="{D05BAE67-942A-435E-9F78-219B47EC2092}" type="presParOf" srcId="{C41CD82F-04D4-4F32-BE6F-EA9BD7999A18}" destId="{28154424-A99A-4C16-8ADA-25025E24B3A6}" srcOrd="1" destOrd="0" presId="urn:microsoft.com/office/officeart/2005/8/layout/vList2"/>
    <dgm:cxn modelId="{2F76C318-9FF1-4E65-932F-36F610B6DED5}" type="presParOf" srcId="{C41CD82F-04D4-4F32-BE6F-EA9BD7999A18}" destId="{64E8B569-EAED-4994-852E-4B881120FCC4}" srcOrd="2" destOrd="0" presId="urn:microsoft.com/office/officeart/2005/8/layout/vList2"/>
    <dgm:cxn modelId="{13E7A974-2DBC-4CC0-842B-05950879C3D5}" type="presParOf" srcId="{C41CD82F-04D4-4F32-BE6F-EA9BD7999A18}" destId="{72B0FB61-D200-42C6-94C7-7554FD8A84D9}" srcOrd="3" destOrd="0" presId="urn:microsoft.com/office/officeart/2005/8/layout/vList2"/>
    <dgm:cxn modelId="{0EE11128-726A-4649-8117-D97A8A1C60B9}" type="presParOf" srcId="{C41CD82F-04D4-4F32-BE6F-EA9BD7999A18}" destId="{5B23429A-2926-4E48-96DA-C2C3DDC86F5D}" srcOrd="4" destOrd="0" presId="urn:microsoft.com/office/officeart/2005/8/layout/vList2"/>
    <dgm:cxn modelId="{8EF0AB5A-A575-48A0-93AD-88E518DBB0F6}" type="presParOf" srcId="{C41CD82F-04D4-4F32-BE6F-EA9BD7999A18}" destId="{9D2BA9B8-246F-4520-A5CD-6FFB8499D31D}" srcOrd="5" destOrd="0" presId="urn:microsoft.com/office/officeart/2005/8/layout/vList2"/>
    <dgm:cxn modelId="{D421F4E3-8109-424D-9135-91A8D4B59164}" type="presParOf" srcId="{C41CD82F-04D4-4F32-BE6F-EA9BD7999A18}" destId="{26F6E395-5BAF-43A2-A28D-C4F9EBF12718}" srcOrd="6" destOrd="0" presId="urn:microsoft.com/office/officeart/2005/8/layout/vList2"/>
    <dgm:cxn modelId="{DEFEB6AD-3A1F-49D6-B915-A2EFB657FAD7}" type="presParOf" srcId="{C41CD82F-04D4-4F32-BE6F-EA9BD7999A18}" destId="{40098CDD-B3B2-4005-9ED9-E8C42769D1AE}" srcOrd="7" destOrd="0" presId="urn:microsoft.com/office/officeart/2005/8/layout/vList2"/>
    <dgm:cxn modelId="{28A09422-1ADA-4179-8C30-3EDD2A7C1BD7}" type="presParOf" srcId="{C41CD82F-04D4-4F32-BE6F-EA9BD7999A18}" destId="{3BF4886F-D166-4C92-A960-0BCEED9DCE4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197910-56D2-4D02-BF82-8B950C39B883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DE8E2F3-E571-400D-8BEB-AA53D62B3339}">
      <dgm:prSet/>
      <dgm:spPr/>
      <dgm:t>
        <a:bodyPr/>
        <a:lstStyle/>
        <a:p>
          <a:r>
            <a:rPr lang="en-US" dirty="0"/>
            <a:t>1. </a:t>
          </a:r>
          <a:r>
            <a:rPr lang="en-US" dirty="0" err="1">
              <a:latin typeface="Times New Roman"/>
              <a:cs typeface="Times New Roman"/>
            </a:rPr>
            <a:t>Nastaje</a:t>
          </a:r>
          <a:r>
            <a:rPr lang="en-US" dirty="0">
              <a:latin typeface="Times New Roman"/>
              <a:cs typeface="Times New Roman"/>
            </a:rPr>
            <a:t> li </a:t>
          </a:r>
          <a:r>
            <a:rPr lang="en-US" dirty="0" err="1">
              <a:latin typeface="Times New Roman"/>
              <a:cs typeface="Times New Roman"/>
            </a:rPr>
            <a:t>preoblikom</a:t>
          </a:r>
          <a:r>
            <a:rPr lang="en-US" dirty="0">
              <a:latin typeface="Times New Roman"/>
              <a:cs typeface="Times New Roman"/>
            </a:rPr>
            <a:t> </a:t>
          </a:r>
          <a:r>
            <a:rPr lang="en-US" dirty="0" err="1">
              <a:latin typeface="Times New Roman"/>
              <a:cs typeface="Times New Roman"/>
            </a:rPr>
            <a:t>upravnoga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govora</a:t>
          </a:r>
          <a:r>
            <a:rPr lang="en-US" dirty="0">
              <a:latin typeface="Times New Roman"/>
              <a:cs typeface="Times New Roman"/>
            </a:rPr>
            <a:t> u </a:t>
          </a:r>
          <a:r>
            <a:rPr lang="en-US" dirty="0" err="1">
              <a:latin typeface="Times New Roman"/>
              <a:cs typeface="Times New Roman"/>
            </a:rPr>
            <a:t>neupravni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jednostavna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ili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složena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rečenica</a:t>
          </a:r>
          <a:r>
            <a:rPr lang="en-US" dirty="0">
              <a:latin typeface="Times New Roman"/>
              <a:cs typeface="Times New Roman"/>
            </a:rPr>
            <a:t>?</a:t>
          </a:r>
          <a:endParaRPr lang="en-US" b="0" i="0" u="none" strike="noStrike" cap="none" baseline="0" noProof="0" dirty="0">
            <a:solidFill>
              <a:srgbClr val="010000"/>
            </a:solidFill>
            <a:latin typeface="Times New Roman"/>
            <a:cs typeface="Times New Roman"/>
          </a:endParaRPr>
        </a:p>
      </dgm:t>
    </dgm:pt>
    <dgm:pt modelId="{FEA4E6C4-6DD3-4A72-A16F-B62AB2A06DFA}" type="parTrans" cxnId="{2DF7923C-6604-4344-90B2-BFA747D21972}">
      <dgm:prSet/>
      <dgm:spPr/>
      <dgm:t>
        <a:bodyPr/>
        <a:lstStyle/>
        <a:p>
          <a:endParaRPr lang="en-US"/>
        </a:p>
      </dgm:t>
    </dgm:pt>
    <dgm:pt modelId="{5FA2B3CB-7D04-48BF-8EA1-52CEA4AD8666}" type="sibTrans" cxnId="{2DF7923C-6604-4344-90B2-BFA747D21972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6A0001AD-32CE-4F68-A1BB-90E6A3A63C43}">
      <dgm:prSet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2. </a:t>
          </a:r>
          <a:r>
            <a:rPr lang="en-US" dirty="0" err="1">
              <a:latin typeface="Times New Roman"/>
              <a:cs typeface="Times New Roman"/>
            </a:rPr>
            <a:t>Koju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vrstu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složene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rečenice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prepoznaješ</a:t>
          </a:r>
          <a:r>
            <a:rPr lang="en-US" dirty="0">
              <a:latin typeface="Times New Roman"/>
              <a:cs typeface="Times New Roman"/>
            </a:rPr>
            <a:t> u </a:t>
          </a:r>
          <a:r>
            <a:rPr lang="en-US" dirty="0" err="1">
              <a:latin typeface="Times New Roman"/>
              <a:cs typeface="Times New Roman"/>
            </a:rPr>
            <a:t>rečenici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neupravnoga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govora</a:t>
          </a:r>
          <a:r>
            <a:rPr lang="en-US" dirty="0">
              <a:latin typeface="Times New Roman"/>
              <a:cs typeface="Times New Roman"/>
            </a:rPr>
            <a:t>?</a:t>
          </a:r>
        </a:p>
      </dgm:t>
    </dgm:pt>
    <dgm:pt modelId="{2865952C-BD5D-461D-BC11-85A2B8473946}" type="parTrans" cxnId="{B3F9E248-C3C4-4C4A-B92D-857532CE5721}">
      <dgm:prSet/>
      <dgm:spPr/>
      <dgm:t>
        <a:bodyPr/>
        <a:lstStyle/>
        <a:p>
          <a:endParaRPr lang="en-US"/>
        </a:p>
      </dgm:t>
    </dgm:pt>
    <dgm:pt modelId="{F87EE171-5845-4255-A78B-2CB77878A881}" type="sibTrans" cxnId="{B3F9E248-C3C4-4C4A-B92D-857532CE5721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C744DCAA-C5F0-4BD4-8D17-FB643304FCA4}" type="pres">
      <dgm:prSet presAssocID="{05197910-56D2-4D02-BF82-8B950C39B883}" presName="Name0" presStyleCnt="0">
        <dgm:presLayoutVars>
          <dgm:animLvl val="lvl"/>
          <dgm:resizeHandles val="exact"/>
        </dgm:presLayoutVars>
      </dgm:prSet>
      <dgm:spPr/>
    </dgm:pt>
    <dgm:pt modelId="{9445737D-0A37-46F1-AC73-142523E4B6E0}" type="pres">
      <dgm:prSet presAssocID="{CDE8E2F3-E571-400D-8BEB-AA53D62B3339}" presName="compositeNode" presStyleCnt="0">
        <dgm:presLayoutVars>
          <dgm:bulletEnabled val="1"/>
        </dgm:presLayoutVars>
      </dgm:prSet>
      <dgm:spPr/>
    </dgm:pt>
    <dgm:pt modelId="{D469137F-E3EA-4C7C-A827-8F70A1F3A333}" type="pres">
      <dgm:prSet presAssocID="{CDE8E2F3-E571-400D-8BEB-AA53D62B3339}" presName="bgRect" presStyleLbl="bgAccFollowNode1" presStyleIdx="0" presStyleCnt="2"/>
      <dgm:spPr/>
    </dgm:pt>
    <dgm:pt modelId="{A22ECD66-F98B-47D9-9D64-A7FCD5A7FC30}" type="pres">
      <dgm:prSet presAssocID="{5FA2B3CB-7D04-48BF-8EA1-52CEA4AD8666}" presName="sibTransNodeCircle" presStyleLbl="alignNode1" presStyleIdx="0" presStyleCnt="4">
        <dgm:presLayoutVars>
          <dgm:chMax val="0"/>
          <dgm:bulletEnabled/>
        </dgm:presLayoutVars>
      </dgm:prSet>
      <dgm:spPr/>
    </dgm:pt>
    <dgm:pt modelId="{E1157987-9A36-4582-B8E5-19C4326A8637}" type="pres">
      <dgm:prSet presAssocID="{CDE8E2F3-E571-400D-8BEB-AA53D62B3339}" presName="bottomLine" presStyleLbl="alignNode1" presStyleIdx="1" presStyleCnt="4">
        <dgm:presLayoutVars/>
      </dgm:prSet>
      <dgm:spPr/>
    </dgm:pt>
    <dgm:pt modelId="{083D4146-B445-4B43-8591-C165A500E6FC}" type="pres">
      <dgm:prSet presAssocID="{CDE8E2F3-E571-400D-8BEB-AA53D62B3339}" presName="nodeText" presStyleLbl="bgAccFollowNode1" presStyleIdx="0" presStyleCnt="2">
        <dgm:presLayoutVars>
          <dgm:bulletEnabled val="1"/>
        </dgm:presLayoutVars>
      </dgm:prSet>
      <dgm:spPr/>
    </dgm:pt>
    <dgm:pt modelId="{01256B13-DE86-407F-A935-A36CC61EC8EB}" type="pres">
      <dgm:prSet presAssocID="{5FA2B3CB-7D04-48BF-8EA1-52CEA4AD8666}" presName="sibTrans" presStyleCnt="0"/>
      <dgm:spPr/>
    </dgm:pt>
    <dgm:pt modelId="{D7E347C7-FC9D-481C-9D42-AB04AE4DDCD3}" type="pres">
      <dgm:prSet presAssocID="{6A0001AD-32CE-4F68-A1BB-90E6A3A63C43}" presName="compositeNode" presStyleCnt="0">
        <dgm:presLayoutVars>
          <dgm:bulletEnabled val="1"/>
        </dgm:presLayoutVars>
      </dgm:prSet>
      <dgm:spPr/>
    </dgm:pt>
    <dgm:pt modelId="{313A0B26-D75C-4AE9-A1E6-63045350180F}" type="pres">
      <dgm:prSet presAssocID="{6A0001AD-32CE-4F68-A1BB-90E6A3A63C43}" presName="bgRect" presStyleLbl="bgAccFollowNode1" presStyleIdx="1" presStyleCnt="2"/>
      <dgm:spPr/>
    </dgm:pt>
    <dgm:pt modelId="{18825D9D-316C-4496-964D-981FEBEB02BD}" type="pres">
      <dgm:prSet presAssocID="{F87EE171-5845-4255-A78B-2CB77878A881}" presName="sibTransNodeCircle" presStyleLbl="alignNode1" presStyleIdx="2" presStyleCnt="4">
        <dgm:presLayoutVars>
          <dgm:chMax val="0"/>
          <dgm:bulletEnabled/>
        </dgm:presLayoutVars>
      </dgm:prSet>
      <dgm:spPr/>
    </dgm:pt>
    <dgm:pt modelId="{49B484CA-D7BD-4971-89DE-6983775BAC9D}" type="pres">
      <dgm:prSet presAssocID="{6A0001AD-32CE-4F68-A1BB-90E6A3A63C43}" presName="bottomLine" presStyleLbl="alignNode1" presStyleIdx="3" presStyleCnt="4">
        <dgm:presLayoutVars/>
      </dgm:prSet>
      <dgm:spPr/>
    </dgm:pt>
    <dgm:pt modelId="{2EBBEED1-4845-43A5-B42C-13C401B7A6DB}" type="pres">
      <dgm:prSet presAssocID="{6A0001AD-32CE-4F68-A1BB-90E6A3A63C43}" presName="nodeText" presStyleLbl="bgAccFollowNode1" presStyleIdx="1" presStyleCnt="2">
        <dgm:presLayoutVars>
          <dgm:bulletEnabled val="1"/>
        </dgm:presLayoutVars>
      </dgm:prSet>
      <dgm:spPr/>
    </dgm:pt>
  </dgm:ptLst>
  <dgm:cxnLst>
    <dgm:cxn modelId="{F6323825-4197-4FAC-83C0-23697223AA68}" type="presOf" srcId="{05197910-56D2-4D02-BF82-8B950C39B883}" destId="{C744DCAA-C5F0-4BD4-8D17-FB643304FCA4}" srcOrd="0" destOrd="0" presId="urn:microsoft.com/office/officeart/2016/7/layout/BasicLinearProcessNumbered"/>
    <dgm:cxn modelId="{BDDDE627-9B50-4607-A1B2-7F091CD6A385}" type="presOf" srcId="{F87EE171-5845-4255-A78B-2CB77878A881}" destId="{18825D9D-316C-4496-964D-981FEBEB02BD}" srcOrd="0" destOrd="0" presId="urn:microsoft.com/office/officeart/2016/7/layout/BasicLinearProcessNumbered"/>
    <dgm:cxn modelId="{2DF7923C-6604-4344-90B2-BFA747D21972}" srcId="{05197910-56D2-4D02-BF82-8B950C39B883}" destId="{CDE8E2F3-E571-400D-8BEB-AA53D62B3339}" srcOrd="0" destOrd="0" parTransId="{FEA4E6C4-6DD3-4A72-A16F-B62AB2A06DFA}" sibTransId="{5FA2B3CB-7D04-48BF-8EA1-52CEA4AD8666}"/>
    <dgm:cxn modelId="{B3F9E248-C3C4-4C4A-B92D-857532CE5721}" srcId="{05197910-56D2-4D02-BF82-8B950C39B883}" destId="{6A0001AD-32CE-4F68-A1BB-90E6A3A63C43}" srcOrd="1" destOrd="0" parTransId="{2865952C-BD5D-461D-BC11-85A2B8473946}" sibTransId="{F87EE171-5845-4255-A78B-2CB77878A881}"/>
    <dgm:cxn modelId="{D32AAE76-4E52-47E9-9383-A51A35C46556}" type="presOf" srcId="{CDE8E2F3-E571-400D-8BEB-AA53D62B3339}" destId="{D469137F-E3EA-4C7C-A827-8F70A1F3A333}" srcOrd="0" destOrd="0" presId="urn:microsoft.com/office/officeart/2016/7/layout/BasicLinearProcessNumbered"/>
    <dgm:cxn modelId="{A792E677-190A-4D0C-9F60-0710BDEC7A65}" type="presOf" srcId="{6A0001AD-32CE-4F68-A1BB-90E6A3A63C43}" destId="{313A0B26-D75C-4AE9-A1E6-63045350180F}" srcOrd="0" destOrd="0" presId="urn:microsoft.com/office/officeart/2016/7/layout/BasicLinearProcessNumbered"/>
    <dgm:cxn modelId="{F73B988A-E9A5-4215-9CE9-88CCA6FAA83C}" type="presOf" srcId="{6A0001AD-32CE-4F68-A1BB-90E6A3A63C43}" destId="{2EBBEED1-4845-43A5-B42C-13C401B7A6DB}" srcOrd="1" destOrd="0" presId="urn:microsoft.com/office/officeart/2016/7/layout/BasicLinearProcessNumbered"/>
    <dgm:cxn modelId="{3BC3EDB6-4E5E-4ACC-AD07-12307C4E1E2B}" type="presOf" srcId="{5FA2B3CB-7D04-48BF-8EA1-52CEA4AD8666}" destId="{A22ECD66-F98B-47D9-9D64-A7FCD5A7FC30}" srcOrd="0" destOrd="0" presId="urn:microsoft.com/office/officeart/2016/7/layout/BasicLinearProcessNumbered"/>
    <dgm:cxn modelId="{50C4BBD2-5D5C-40CF-A5F9-3DCA44426057}" type="presOf" srcId="{CDE8E2F3-E571-400D-8BEB-AA53D62B3339}" destId="{083D4146-B445-4B43-8591-C165A500E6FC}" srcOrd="1" destOrd="0" presId="urn:microsoft.com/office/officeart/2016/7/layout/BasicLinearProcessNumbered"/>
    <dgm:cxn modelId="{4A82D12E-FBAD-4C5D-85FB-6EA1C6128361}" type="presParOf" srcId="{C744DCAA-C5F0-4BD4-8D17-FB643304FCA4}" destId="{9445737D-0A37-46F1-AC73-142523E4B6E0}" srcOrd="0" destOrd="0" presId="urn:microsoft.com/office/officeart/2016/7/layout/BasicLinearProcessNumbered"/>
    <dgm:cxn modelId="{21513AE4-0865-4FB0-9B5B-0C2341684349}" type="presParOf" srcId="{9445737D-0A37-46F1-AC73-142523E4B6E0}" destId="{D469137F-E3EA-4C7C-A827-8F70A1F3A333}" srcOrd="0" destOrd="0" presId="urn:microsoft.com/office/officeart/2016/7/layout/BasicLinearProcessNumbered"/>
    <dgm:cxn modelId="{69C14805-BD2D-4493-9EFF-1C798D119419}" type="presParOf" srcId="{9445737D-0A37-46F1-AC73-142523E4B6E0}" destId="{A22ECD66-F98B-47D9-9D64-A7FCD5A7FC30}" srcOrd="1" destOrd="0" presId="urn:microsoft.com/office/officeart/2016/7/layout/BasicLinearProcessNumbered"/>
    <dgm:cxn modelId="{D4AFE4A1-E93A-4AE9-82EA-94D14ABA575F}" type="presParOf" srcId="{9445737D-0A37-46F1-AC73-142523E4B6E0}" destId="{E1157987-9A36-4582-B8E5-19C4326A8637}" srcOrd="2" destOrd="0" presId="urn:microsoft.com/office/officeart/2016/7/layout/BasicLinearProcessNumbered"/>
    <dgm:cxn modelId="{7F4BD4C3-97DE-4341-96C5-DBDD3C8A7BB0}" type="presParOf" srcId="{9445737D-0A37-46F1-AC73-142523E4B6E0}" destId="{083D4146-B445-4B43-8591-C165A500E6FC}" srcOrd="3" destOrd="0" presId="urn:microsoft.com/office/officeart/2016/7/layout/BasicLinearProcessNumbered"/>
    <dgm:cxn modelId="{7D0FB0A5-F16C-415A-BAC3-CC0B326C352A}" type="presParOf" srcId="{C744DCAA-C5F0-4BD4-8D17-FB643304FCA4}" destId="{01256B13-DE86-407F-A935-A36CC61EC8EB}" srcOrd="1" destOrd="0" presId="urn:microsoft.com/office/officeart/2016/7/layout/BasicLinearProcessNumbered"/>
    <dgm:cxn modelId="{F72FD739-67BF-45B6-BB40-1430F1DF09AC}" type="presParOf" srcId="{C744DCAA-C5F0-4BD4-8D17-FB643304FCA4}" destId="{D7E347C7-FC9D-481C-9D42-AB04AE4DDCD3}" srcOrd="2" destOrd="0" presId="urn:microsoft.com/office/officeart/2016/7/layout/BasicLinearProcessNumbered"/>
    <dgm:cxn modelId="{F6A0B588-EE8E-4B41-B6B3-0D42CBEB2859}" type="presParOf" srcId="{D7E347C7-FC9D-481C-9D42-AB04AE4DDCD3}" destId="{313A0B26-D75C-4AE9-A1E6-63045350180F}" srcOrd="0" destOrd="0" presId="urn:microsoft.com/office/officeart/2016/7/layout/BasicLinearProcessNumbered"/>
    <dgm:cxn modelId="{21E691FF-4E17-4D68-AB85-6BEC8D4E6468}" type="presParOf" srcId="{D7E347C7-FC9D-481C-9D42-AB04AE4DDCD3}" destId="{18825D9D-316C-4496-964D-981FEBEB02BD}" srcOrd="1" destOrd="0" presId="urn:microsoft.com/office/officeart/2016/7/layout/BasicLinearProcessNumbered"/>
    <dgm:cxn modelId="{78E7236F-A4B0-4F53-9034-9F4658F172C9}" type="presParOf" srcId="{D7E347C7-FC9D-481C-9D42-AB04AE4DDCD3}" destId="{49B484CA-D7BD-4971-89DE-6983775BAC9D}" srcOrd="2" destOrd="0" presId="urn:microsoft.com/office/officeart/2016/7/layout/BasicLinearProcessNumbered"/>
    <dgm:cxn modelId="{5EC1399B-C65A-46DE-9273-D52CC66C34DD}" type="presParOf" srcId="{D7E347C7-FC9D-481C-9D42-AB04AE4DDCD3}" destId="{2EBBEED1-4845-43A5-B42C-13C401B7A6DB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934CCD1-095E-4802-8C6E-897692300D9B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0FF5EC6-E483-4EE0-9781-5A91B8A71B83}">
      <dgm:prSet/>
      <dgm:spPr/>
      <dgm:t>
        <a:bodyPr/>
        <a:lstStyle/>
        <a:p>
          <a:r>
            <a:rPr lang="en-US" b="1" dirty="0" err="1">
              <a:latin typeface="Times New Roman"/>
              <a:cs typeface="Times New Roman"/>
            </a:rPr>
            <a:t>Odgovori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na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sljedeća</a:t>
          </a:r>
          <a:r>
            <a:rPr lang="en-US" b="1" dirty="0">
              <a:latin typeface="Times New Roman"/>
              <a:cs typeface="Times New Roman"/>
            </a:rPr>
            <a:t> </a:t>
          </a:r>
          <a:r>
            <a:rPr lang="en-US" b="1" dirty="0" err="1">
              <a:latin typeface="Times New Roman"/>
              <a:cs typeface="Times New Roman"/>
            </a:rPr>
            <a:t>pitanja</a:t>
          </a:r>
          <a:r>
            <a:rPr lang="en-US" b="1" dirty="0">
              <a:latin typeface="Times New Roman"/>
              <a:cs typeface="Times New Roman"/>
            </a:rPr>
            <a:t> u </a:t>
          </a:r>
          <a:r>
            <a:rPr lang="en-US" b="1" dirty="0" err="1">
              <a:latin typeface="Times New Roman"/>
              <a:cs typeface="Times New Roman"/>
            </a:rPr>
            <a:t>svoju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bilježnicu</a:t>
          </a:r>
          <a:r>
            <a:rPr lang="en-US" b="1" dirty="0">
              <a:latin typeface="Times New Roman"/>
              <a:cs typeface="Times New Roman"/>
            </a:rPr>
            <a:t>.</a:t>
          </a:r>
          <a:endParaRPr lang="en-US" dirty="0">
            <a:latin typeface="Times New Roman"/>
            <a:cs typeface="Times New Roman"/>
          </a:endParaRPr>
        </a:p>
      </dgm:t>
    </dgm:pt>
    <dgm:pt modelId="{90A1B780-7767-4666-9D82-E5BFE0523A17}" type="parTrans" cxnId="{1C78B6DB-5D9A-4D5D-8507-29D5184F46AD}">
      <dgm:prSet/>
      <dgm:spPr/>
      <dgm:t>
        <a:bodyPr/>
        <a:lstStyle/>
        <a:p>
          <a:endParaRPr lang="en-US"/>
        </a:p>
      </dgm:t>
    </dgm:pt>
    <dgm:pt modelId="{8E8F2A32-459E-45C5-BB79-E558958316EB}" type="sibTrans" cxnId="{1C78B6DB-5D9A-4D5D-8507-29D5184F46AD}">
      <dgm:prSet/>
      <dgm:spPr/>
      <dgm:t>
        <a:bodyPr/>
        <a:lstStyle/>
        <a:p>
          <a:endParaRPr lang="en-US"/>
        </a:p>
      </dgm:t>
    </dgm:pt>
    <dgm:pt modelId="{865E3D75-F698-48AB-B15A-C1B90C1DC2D4}">
      <dgm:prSet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1. </a:t>
          </a:r>
          <a:r>
            <a:rPr lang="en-US" dirty="0" err="1">
              <a:latin typeface="Times New Roman"/>
              <a:cs typeface="Times New Roman"/>
            </a:rPr>
            <a:t>Što</a:t>
          </a:r>
          <a:r>
            <a:rPr lang="en-US" dirty="0">
              <a:latin typeface="Times New Roman"/>
              <a:cs typeface="Times New Roman"/>
            </a:rPr>
            <a:t> je </a:t>
          </a:r>
          <a:r>
            <a:rPr lang="en-US" dirty="0" err="1">
              <a:latin typeface="Times New Roman"/>
              <a:cs typeface="Times New Roman"/>
            </a:rPr>
            <a:t>objektna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rečenica</a:t>
          </a:r>
          <a:r>
            <a:rPr lang="en-US" dirty="0">
              <a:latin typeface="Times New Roman"/>
              <a:cs typeface="Times New Roman"/>
            </a:rPr>
            <a:t>?</a:t>
          </a:r>
        </a:p>
      </dgm:t>
    </dgm:pt>
    <dgm:pt modelId="{8DDE0B21-C6F9-4183-B341-D539AED0BE8C}" type="parTrans" cxnId="{1F6B5673-61BD-4BEC-BA76-A22D3473E79F}">
      <dgm:prSet/>
      <dgm:spPr/>
      <dgm:t>
        <a:bodyPr/>
        <a:lstStyle/>
        <a:p>
          <a:endParaRPr lang="en-US"/>
        </a:p>
      </dgm:t>
    </dgm:pt>
    <dgm:pt modelId="{EBA147D2-4361-41F2-9653-98408238A5CD}" type="sibTrans" cxnId="{1F6B5673-61BD-4BEC-BA76-A22D3473E79F}">
      <dgm:prSet/>
      <dgm:spPr/>
      <dgm:t>
        <a:bodyPr/>
        <a:lstStyle/>
        <a:p>
          <a:endParaRPr lang="en-US"/>
        </a:p>
      </dgm:t>
    </dgm:pt>
    <dgm:pt modelId="{F685181A-35E4-437A-A20C-00E791B91FC3}">
      <dgm:prSet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2. Na </a:t>
          </a:r>
          <a:r>
            <a:rPr lang="en-US" dirty="0" err="1">
              <a:latin typeface="Times New Roman"/>
              <a:cs typeface="Times New Roman"/>
            </a:rPr>
            <a:t>koje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pitanje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odgovara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zavisna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objektna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rečenica</a:t>
          </a:r>
          <a:r>
            <a:rPr lang="en-US" dirty="0">
              <a:latin typeface="Times New Roman"/>
              <a:cs typeface="Times New Roman"/>
            </a:rPr>
            <a:t>?</a:t>
          </a:r>
        </a:p>
      </dgm:t>
    </dgm:pt>
    <dgm:pt modelId="{2C7A60EF-4647-43FB-A068-7093AEB501AA}" type="parTrans" cxnId="{30115C97-3D7D-45B8-A971-1E9D4DF15F2F}">
      <dgm:prSet/>
      <dgm:spPr/>
      <dgm:t>
        <a:bodyPr/>
        <a:lstStyle/>
        <a:p>
          <a:endParaRPr lang="en-US"/>
        </a:p>
      </dgm:t>
    </dgm:pt>
    <dgm:pt modelId="{70F533BE-0622-47F7-B95B-615E1AFA860C}" type="sibTrans" cxnId="{30115C97-3D7D-45B8-A971-1E9D4DF15F2F}">
      <dgm:prSet/>
      <dgm:spPr/>
      <dgm:t>
        <a:bodyPr/>
        <a:lstStyle/>
        <a:p>
          <a:endParaRPr lang="en-US"/>
        </a:p>
      </dgm:t>
    </dgm:pt>
    <dgm:pt modelId="{277131B5-295E-4D4B-AD91-F15A53508871}">
      <dgm:prSet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3. </a:t>
          </a:r>
          <a:r>
            <a:rPr lang="en-US" dirty="0" err="1">
              <a:latin typeface="Times New Roman"/>
              <a:cs typeface="Times New Roman"/>
            </a:rPr>
            <a:t>Koja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rečenica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nastaje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preoblikom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upravnoga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govora</a:t>
          </a:r>
          <a:r>
            <a:rPr lang="en-US" dirty="0">
              <a:latin typeface="Times New Roman"/>
              <a:cs typeface="Times New Roman"/>
            </a:rPr>
            <a:t> u </a:t>
          </a:r>
          <a:r>
            <a:rPr lang="en-US" dirty="0" err="1">
              <a:latin typeface="Times New Roman"/>
              <a:cs typeface="Times New Roman"/>
            </a:rPr>
            <a:t>neupravni</a:t>
          </a:r>
          <a:r>
            <a:rPr lang="en-US" dirty="0">
              <a:latin typeface="Times New Roman"/>
              <a:cs typeface="Times New Roman"/>
            </a:rPr>
            <a:t>?</a:t>
          </a:r>
        </a:p>
      </dgm:t>
    </dgm:pt>
    <dgm:pt modelId="{6FA65355-05E0-445E-8200-A32E8E2CAE1F}" type="parTrans" cxnId="{EE168B39-87C2-48AF-BD3C-FC623E95C13D}">
      <dgm:prSet/>
      <dgm:spPr/>
      <dgm:t>
        <a:bodyPr/>
        <a:lstStyle/>
        <a:p>
          <a:endParaRPr lang="en-US"/>
        </a:p>
      </dgm:t>
    </dgm:pt>
    <dgm:pt modelId="{0B0C53DA-14B5-435F-8933-54343C02CE6F}" type="sibTrans" cxnId="{EE168B39-87C2-48AF-BD3C-FC623E95C13D}">
      <dgm:prSet/>
      <dgm:spPr/>
      <dgm:t>
        <a:bodyPr/>
        <a:lstStyle/>
        <a:p>
          <a:endParaRPr lang="en-US"/>
        </a:p>
      </dgm:t>
    </dgm:pt>
    <dgm:pt modelId="{F82AC3EB-93CC-473D-9D35-1BFAF821C21D}" type="pres">
      <dgm:prSet presAssocID="{0934CCD1-095E-4802-8C6E-897692300D9B}" presName="vert0" presStyleCnt="0">
        <dgm:presLayoutVars>
          <dgm:dir/>
          <dgm:animOne val="branch"/>
          <dgm:animLvl val="lvl"/>
        </dgm:presLayoutVars>
      </dgm:prSet>
      <dgm:spPr/>
    </dgm:pt>
    <dgm:pt modelId="{8FCD0660-3AE3-41FC-9F80-539CE2E53EAF}" type="pres">
      <dgm:prSet presAssocID="{B0FF5EC6-E483-4EE0-9781-5A91B8A71B83}" presName="thickLine" presStyleLbl="alignNode1" presStyleIdx="0" presStyleCnt="4"/>
      <dgm:spPr/>
    </dgm:pt>
    <dgm:pt modelId="{623AB4A3-C79A-4DB1-954A-BC96B77AB3BF}" type="pres">
      <dgm:prSet presAssocID="{B0FF5EC6-E483-4EE0-9781-5A91B8A71B83}" presName="horz1" presStyleCnt="0"/>
      <dgm:spPr/>
    </dgm:pt>
    <dgm:pt modelId="{3E9F62B1-9A78-4690-810F-134A5F34190B}" type="pres">
      <dgm:prSet presAssocID="{B0FF5EC6-E483-4EE0-9781-5A91B8A71B83}" presName="tx1" presStyleLbl="revTx" presStyleIdx="0" presStyleCnt="4"/>
      <dgm:spPr/>
    </dgm:pt>
    <dgm:pt modelId="{C03DB885-D677-43D0-8B25-4887EBD7F5CF}" type="pres">
      <dgm:prSet presAssocID="{B0FF5EC6-E483-4EE0-9781-5A91B8A71B83}" presName="vert1" presStyleCnt="0"/>
      <dgm:spPr/>
    </dgm:pt>
    <dgm:pt modelId="{7E98DFE6-F386-4039-A848-DD7415993953}" type="pres">
      <dgm:prSet presAssocID="{865E3D75-F698-48AB-B15A-C1B90C1DC2D4}" presName="thickLine" presStyleLbl="alignNode1" presStyleIdx="1" presStyleCnt="4"/>
      <dgm:spPr/>
    </dgm:pt>
    <dgm:pt modelId="{2AC5B39B-A467-4361-A0B9-58EB5E7FCC8C}" type="pres">
      <dgm:prSet presAssocID="{865E3D75-F698-48AB-B15A-C1B90C1DC2D4}" presName="horz1" presStyleCnt="0"/>
      <dgm:spPr/>
    </dgm:pt>
    <dgm:pt modelId="{D0A80BB3-466D-4236-BF9C-227D2A17E330}" type="pres">
      <dgm:prSet presAssocID="{865E3D75-F698-48AB-B15A-C1B90C1DC2D4}" presName="tx1" presStyleLbl="revTx" presStyleIdx="1" presStyleCnt="4"/>
      <dgm:spPr/>
    </dgm:pt>
    <dgm:pt modelId="{E8E1A867-A5BC-4FE6-B9C6-E7547805BCB6}" type="pres">
      <dgm:prSet presAssocID="{865E3D75-F698-48AB-B15A-C1B90C1DC2D4}" presName="vert1" presStyleCnt="0"/>
      <dgm:spPr/>
    </dgm:pt>
    <dgm:pt modelId="{DBE580F5-EA11-42D3-A0AE-E3EF619E85A7}" type="pres">
      <dgm:prSet presAssocID="{F685181A-35E4-437A-A20C-00E791B91FC3}" presName="thickLine" presStyleLbl="alignNode1" presStyleIdx="2" presStyleCnt="4"/>
      <dgm:spPr/>
    </dgm:pt>
    <dgm:pt modelId="{622B1F48-1EE2-468C-AA1A-428FF810101A}" type="pres">
      <dgm:prSet presAssocID="{F685181A-35E4-437A-A20C-00E791B91FC3}" presName="horz1" presStyleCnt="0"/>
      <dgm:spPr/>
    </dgm:pt>
    <dgm:pt modelId="{B7D87723-2F6B-4213-B50C-933DA691FFF8}" type="pres">
      <dgm:prSet presAssocID="{F685181A-35E4-437A-A20C-00E791B91FC3}" presName="tx1" presStyleLbl="revTx" presStyleIdx="2" presStyleCnt="4"/>
      <dgm:spPr/>
    </dgm:pt>
    <dgm:pt modelId="{A8D26BE1-6DB0-4326-9B30-C82DDE50DBA6}" type="pres">
      <dgm:prSet presAssocID="{F685181A-35E4-437A-A20C-00E791B91FC3}" presName="vert1" presStyleCnt="0"/>
      <dgm:spPr/>
    </dgm:pt>
    <dgm:pt modelId="{74C2FD2D-9659-48D8-9391-57573A02710A}" type="pres">
      <dgm:prSet presAssocID="{277131B5-295E-4D4B-AD91-F15A53508871}" presName="thickLine" presStyleLbl="alignNode1" presStyleIdx="3" presStyleCnt="4"/>
      <dgm:spPr/>
    </dgm:pt>
    <dgm:pt modelId="{BDADA145-1E3F-476C-AC91-6D39FD953FE6}" type="pres">
      <dgm:prSet presAssocID="{277131B5-295E-4D4B-AD91-F15A53508871}" presName="horz1" presStyleCnt="0"/>
      <dgm:spPr/>
    </dgm:pt>
    <dgm:pt modelId="{AD4C8F48-B3E0-49B8-9E15-46419AE49ED6}" type="pres">
      <dgm:prSet presAssocID="{277131B5-295E-4D4B-AD91-F15A53508871}" presName="tx1" presStyleLbl="revTx" presStyleIdx="3" presStyleCnt="4"/>
      <dgm:spPr/>
    </dgm:pt>
    <dgm:pt modelId="{C55962F2-CD8A-4077-ABAA-82A724B4FA14}" type="pres">
      <dgm:prSet presAssocID="{277131B5-295E-4D4B-AD91-F15A53508871}" presName="vert1" presStyleCnt="0"/>
      <dgm:spPr/>
    </dgm:pt>
  </dgm:ptLst>
  <dgm:cxnLst>
    <dgm:cxn modelId="{6C9AD21C-F2CE-4EEA-A439-3F9D98E71189}" type="presOf" srcId="{865E3D75-F698-48AB-B15A-C1B90C1DC2D4}" destId="{D0A80BB3-466D-4236-BF9C-227D2A17E330}" srcOrd="0" destOrd="0" presId="urn:microsoft.com/office/officeart/2008/layout/LinedList"/>
    <dgm:cxn modelId="{EE168B39-87C2-48AF-BD3C-FC623E95C13D}" srcId="{0934CCD1-095E-4802-8C6E-897692300D9B}" destId="{277131B5-295E-4D4B-AD91-F15A53508871}" srcOrd="3" destOrd="0" parTransId="{6FA65355-05E0-445E-8200-A32E8E2CAE1F}" sibTransId="{0B0C53DA-14B5-435F-8933-54343C02CE6F}"/>
    <dgm:cxn modelId="{1F6B5673-61BD-4BEC-BA76-A22D3473E79F}" srcId="{0934CCD1-095E-4802-8C6E-897692300D9B}" destId="{865E3D75-F698-48AB-B15A-C1B90C1DC2D4}" srcOrd="1" destOrd="0" parTransId="{8DDE0B21-C6F9-4183-B341-D539AED0BE8C}" sibTransId="{EBA147D2-4361-41F2-9653-98408238A5CD}"/>
    <dgm:cxn modelId="{30115C97-3D7D-45B8-A971-1E9D4DF15F2F}" srcId="{0934CCD1-095E-4802-8C6E-897692300D9B}" destId="{F685181A-35E4-437A-A20C-00E791B91FC3}" srcOrd="2" destOrd="0" parTransId="{2C7A60EF-4647-43FB-A068-7093AEB501AA}" sibTransId="{70F533BE-0622-47F7-B95B-615E1AFA860C}"/>
    <dgm:cxn modelId="{156CA5B2-3FB3-4C76-B089-5C8B4036B3DA}" type="presOf" srcId="{0934CCD1-095E-4802-8C6E-897692300D9B}" destId="{F82AC3EB-93CC-473D-9D35-1BFAF821C21D}" srcOrd="0" destOrd="0" presId="urn:microsoft.com/office/officeart/2008/layout/LinedList"/>
    <dgm:cxn modelId="{88200CD0-02DD-41BA-B8FF-140E44EDC5F5}" type="presOf" srcId="{F685181A-35E4-437A-A20C-00E791B91FC3}" destId="{B7D87723-2F6B-4213-B50C-933DA691FFF8}" srcOrd="0" destOrd="0" presId="urn:microsoft.com/office/officeart/2008/layout/LinedList"/>
    <dgm:cxn modelId="{081385D4-223A-4C12-AF34-F3B3EC3D5B76}" type="presOf" srcId="{277131B5-295E-4D4B-AD91-F15A53508871}" destId="{AD4C8F48-B3E0-49B8-9E15-46419AE49ED6}" srcOrd="0" destOrd="0" presId="urn:microsoft.com/office/officeart/2008/layout/LinedList"/>
    <dgm:cxn modelId="{1C78B6DB-5D9A-4D5D-8507-29D5184F46AD}" srcId="{0934CCD1-095E-4802-8C6E-897692300D9B}" destId="{B0FF5EC6-E483-4EE0-9781-5A91B8A71B83}" srcOrd="0" destOrd="0" parTransId="{90A1B780-7767-4666-9D82-E5BFE0523A17}" sibTransId="{8E8F2A32-459E-45C5-BB79-E558958316EB}"/>
    <dgm:cxn modelId="{E6D87DE2-9DA2-4CD0-9EB7-1698D189D7A9}" type="presOf" srcId="{B0FF5EC6-E483-4EE0-9781-5A91B8A71B83}" destId="{3E9F62B1-9A78-4690-810F-134A5F34190B}" srcOrd="0" destOrd="0" presId="urn:microsoft.com/office/officeart/2008/layout/LinedList"/>
    <dgm:cxn modelId="{FC3867E4-E72A-46D4-A029-E43B24A32F4C}" type="presParOf" srcId="{F82AC3EB-93CC-473D-9D35-1BFAF821C21D}" destId="{8FCD0660-3AE3-41FC-9F80-539CE2E53EAF}" srcOrd="0" destOrd="0" presId="urn:microsoft.com/office/officeart/2008/layout/LinedList"/>
    <dgm:cxn modelId="{F2AEEFF8-B965-4A5E-8EF0-F055565F32D1}" type="presParOf" srcId="{F82AC3EB-93CC-473D-9D35-1BFAF821C21D}" destId="{623AB4A3-C79A-4DB1-954A-BC96B77AB3BF}" srcOrd="1" destOrd="0" presId="urn:microsoft.com/office/officeart/2008/layout/LinedList"/>
    <dgm:cxn modelId="{72E0FFDE-D7D6-400D-87A2-6DAD60AD4D62}" type="presParOf" srcId="{623AB4A3-C79A-4DB1-954A-BC96B77AB3BF}" destId="{3E9F62B1-9A78-4690-810F-134A5F34190B}" srcOrd="0" destOrd="0" presId="urn:microsoft.com/office/officeart/2008/layout/LinedList"/>
    <dgm:cxn modelId="{555D26C7-B110-4761-ABE0-4EC6B2F18FED}" type="presParOf" srcId="{623AB4A3-C79A-4DB1-954A-BC96B77AB3BF}" destId="{C03DB885-D677-43D0-8B25-4887EBD7F5CF}" srcOrd="1" destOrd="0" presId="urn:microsoft.com/office/officeart/2008/layout/LinedList"/>
    <dgm:cxn modelId="{BC82D95F-0FEE-4700-95EC-550FCFE532C4}" type="presParOf" srcId="{F82AC3EB-93CC-473D-9D35-1BFAF821C21D}" destId="{7E98DFE6-F386-4039-A848-DD7415993953}" srcOrd="2" destOrd="0" presId="urn:microsoft.com/office/officeart/2008/layout/LinedList"/>
    <dgm:cxn modelId="{CA654279-4D7E-4C5F-A3C7-5DC092DF872B}" type="presParOf" srcId="{F82AC3EB-93CC-473D-9D35-1BFAF821C21D}" destId="{2AC5B39B-A467-4361-A0B9-58EB5E7FCC8C}" srcOrd="3" destOrd="0" presId="urn:microsoft.com/office/officeart/2008/layout/LinedList"/>
    <dgm:cxn modelId="{8848774F-06C0-4D0A-A5B6-FB656F9B9740}" type="presParOf" srcId="{2AC5B39B-A467-4361-A0B9-58EB5E7FCC8C}" destId="{D0A80BB3-466D-4236-BF9C-227D2A17E330}" srcOrd="0" destOrd="0" presId="urn:microsoft.com/office/officeart/2008/layout/LinedList"/>
    <dgm:cxn modelId="{C5F987ED-D265-4014-99F7-63CF250F7409}" type="presParOf" srcId="{2AC5B39B-A467-4361-A0B9-58EB5E7FCC8C}" destId="{E8E1A867-A5BC-4FE6-B9C6-E7547805BCB6}" srcOrd="1" destOrd="0" presId="urn:microsoft.com/office/officeart/2008/layout/LinedList"/>
    <dgm:cxn modelId="{A18834AD-9100-49C7-A620-252F75EA63BC}" type="presParOf" srcId="{F82AC3EB-93CC-473D-9D35-1BFAF821C21D}" destId="{DBE580F5-EA11-42D3-A0AE-E3EF619E85A7}" srcOrd="4" destOrd="0" presId="urn:microsoft.com/office/officeart/2008/layout/LinedList"/>
    <dgm:cxn modelId="{760B2761-A60C-4FE9-8B89-B2CF7616D202}" type="presParOf" srcId="{F82AC3EB-93CC-473D-9D35-1BFAF821C21D}" destId="{622B1F48-1EE2-468C-AA1A-428FF810101A}" srcOrd="5" destOrd="0" presId="urn:microsoft.com/office/officeart/2008/layout/LinedList"/>
    <dgm:cxn modelId="{95AC48EE-2BAB-44D2-90B6-578244E265FB}" type="presParOf" srcId="{622B1F48-1EE2-468C-AA1A-428FF810101A}" destId="{B7D87723-2F6B-4213-B50C-933DA691FFF8}" srcOrd="0" destOrd="0" presId="urn:microsoft.com/office/officeart/2008/layout/LinedList"/>
    <dgm:cxn modelId="{943C1100-9E87-4226-9BF4-057B5ED2DEA3}" type="presParOf" srcId="{622B1F48-1EE2-468C-AA1A-428FF810101A}" destId="{A8D26BE1-6DB0-4326-9B30-C82DDE50DBA6}" srcOrd="1" destOrd="0" presId="urn:microsoft.com/office/officeart/2008/layout/LinedList"/>
    <dgm:cxn modelId="{00CA2B9D-B4E0-40C2-AB18-1350FB83348A}" type="presParOf" srcId="{F82AC3EB-93CC-473D-9D35-1BFAF821C21D}" destId="{74C2FD2D-9659-48D8-9391-57573A02710A}" srcOrd="6" destOrd="0" presId="urn:microsoft.com/office/officeart/2008/layout/LinedList"/>
    <dgm:cxn modelId="{EC6061F9-EA04-473E-9A26-88152B57FA9B}" type="presParOf" srcId="{F82AC3EB-93CC-473D-9D35-1BFAF821C21D}" destId="{BDADA145-1E3F-476C-AC91-6D39FD953FE6}" srcOrd="7" destOrd="0" presId="urn:microsoft.com/office/officeart/2008/layout/LinedList"/>
    <dgm:cxn modelId="{8302E133-CA54-4623-8C31-22FD4F90220D}" type="presParOf" srcId="{BDADA145-1E3F-476C-AC91-6D39FD953FE6}" destId="{AD4C8F48-B3E0-49B8-9E15-46419AE49ED6}" srcOrd="0" destOrd="0" presId="urn:microsoft.com/office/officeart/2008/layout/LinedList"/>
    <dgm:cxn modelId="{0902D1CE-82E4-409B-BB69-7EA7CADE3DDE}" type="presParOf" srcId="{BDADA145-1E3F-476C-AC91-6D39FD953FE6}" destId="{C55962F2-CD8A-4077-ABAA-82A724B4FA1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6F365E2-4110-4620-97CA-A851EE76641C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8FA8985-3FBF-4155-91DB-9258911C2FFE}">
      <dgm:prSet/>
      <dgm:spPr/>
      <dgm:t>
        <a:bodyPr/>
        <a:lstStyle/>
        <a:p>
          <a:r>
            <a:rPr lang="en-US" b="1" dirty="0">
              <a:latin typeface="Times New Roman"/>
              <a:cs typeface="Times New Roman"/>
            </a:rPr>
            <a:t>1. </a:t>
          </a:r>
          <a:r>
            <a:rPr lang="en-US" b="1" dirty="0" err="1">
              <a:latin typeface="Times New Roman"/>
              <a:cs typeface="Times New Roman"/>
            </a:rPr>
            <a:t>Pročitaj</a:t>
          </a:r>
          <a:r>
            <a:rPr lang="en-US" b="1" dirty="0">
              <a:latin typeface="Times New Roman"/>
              <a:cs typeface="Times New Roman"/>
            </a:rPr>
            <a:t> o </a:t>
          </a:r>
          <a:r>
            <a:rPr lang="en-US" b="1" dirty="0" err="1">
              <a:latin typeface="Times New Roman"/>
              <a:cs typeface="Times New Roman"/>
            </a:rPr>
            <a:t>objektnim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rečenicama</a:t>
          </a:r>
          <a:r>
            <a:rPr lang="en-US" b="1" dirty="0">
              <a:latin typeface="Times New Roman"/>
              <a:cs typeface="Times New Roman"/>
            </a:rPr>
            <a:t> u </a:t>
          </a:r>
          <a:r>
            <a:rPr lang="en-US" b="1" dirty="0" err="1">
              <a:latin typeface="Times New Roman"/>
              <a:cs typeface="Times New Roman"/>
            </a:rPr>
            <a:t>udžbeniku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na</a:t>
          </a:r>
          <a:r>
            <a:rPr lang="en-US" b="1" dirty="0">
              <a:latin typeface="Times New Roman"/>
              <a:cs typeface="Times New Roman"/>
            </a:rPr>
            <a:t> str. 89./90./ 91.</a:t>
          </a:r>
          <a:endParaRPr lang="en-US" dirty="0">
            <a:latin typeface="Times New Roman"/>
            <a:cs typeface="Times New Roman"/>
          </a:endParaRPr>
        </a:p>
      </dgm:t>
    </dgm:pt>
    <dgm:pt modelId="{3A6BBCF0-F50A-4A7F-9A72-D6E11B2D1E88}" type="parTrans" cxnId="{F8D0AC0C-B3E3-4D48-AF6C-E1A08095BC73}">
      <dgm:prSet/>
      <dgm:spPr/>
      <dgm:t>
        <a:bodyPr/>
        <a:lstStyle/>
        <a:p>
          <a:endParaRPr lang="en-US"/>
        </a:p>
      </dgm:t>
    </dgm:pt>
    <dgm:pt modelId="{D2586DCD-1677-4232-AEF7-2A4EAE607C9E}" type="sibTrans" cxnId="{F8D0AC0C-B3E3-4D48-AF6C-E1A08095BC73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13538387-54B9-4783-A767-82D92935F2C4}">
      <dgm:prSet/>
      <dgm:spPr/>
      <dgm:t>
        <a:bodyPr/>
        <a:lstStyle/>
        <a:p>
          <a:r>
            <a:rPr lang="en-US" b="1" dirty="0">
              <a:latin typeface="Times New Roman"/>
              <a:cs typeface="Times New Roman"/>
            </a:rPr>
            <a:t>2. </a:t>
          </a:r>
          <a:r>
            <a:rPr lang="en-US" b="1" dirty="0" err="1">
              <a:latin typeface="Times New Roman"/>
              <a:cs typeface="Times New Roman"/>
            </a:rPr>
            <a:t>Riješi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zadatke</a:t>
          </a:r>
          <a:r>
            <a:rPr lang="en-US" b="1" dirty="0">
              <a:latin typeface="Times New Roman"/>
              <a:cs typeface="Times New Roman"/>
            </a:rPr>
            <a:t> u </a:t>
          </a:r>
          <a:r>
            <a:rPr lang="en-US" b="1" dirty="0" err="1">
              <a:latin typeface="Times New Roman"/>
              <a:cs typeface="Times New Roman"/>
            </a:rPr>
            <a:t>radnoj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bilježnici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na</a:t>
          </a:r>
          <a:r>
            <a:rPr lang="en-US" b="1" dirty="0">
              <a:latin typeface="Times New Roman"/>
              <a:cs typeface="Times New Roman"/>
            </a:rPr>
            <a:t> str. 71. (3./4./5./6.) </a:t>
          </a:r>
          <a:r>
            <a:rPr lang="en-US" b="1" dirty="0" err="1">
              <a:latin typeface="Times New Roman"/>
              <a:cs typeface="Times New Roman"/>
            </a:rPr>
            <a:t>i</a:t>
          </a:r>
          <a:r>
            <a:rPr lang="en-US" b="1" dirty="0">
              <a:latin typeface="Times New Roman"/>
              <a:cs typeface="Times New Roman"/>
            </a:rPr>
            <a:t> str. 72. (8.).</a:t>
          </a:r>
          <a:endParaRPr lang="en-US" dirty="0">
            <a:latin typeface="Times New Roman"/>
            <a:cs typeface="Times New Roman"/>
          </a:endParaRPr>
        </a:p>
      </dgm:t>
    </dgm:pt>
    <dgm:pt modelId="{41B80228-C5F2-4BA7-A60D-604061F89B1A}" type="parTrans" cxnId="{6654A021-A7AD-4B68-B88C-8B967DB10AD3}">
      <dgm:prSet/>
      <dgm:spPr/>
      <dgm:t>
        <a:bodyPr/>
        <a:lstStyle/>
        <a:p>
          <a:endParaRPr lang="en-US"/>
        </a:p>
      </dgm:t>
    </dgm:pt>
    <dgm:pt modelId="{9D08ACC3-903D-4E5E-8AEF-6BFDFFE3AD02}" type="sibTrans" cxnId="{6654A021-A7AD-4B68-B88C-8B967DB10AD3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0DC8FA7C-759B-4A6F-B72A-04B84FBB796D}">
      <dgm:prSet/>
      <dgm:spPr/>
      <dgm:t>
        <a:bodyPr/>
        <a:lstStyle/>
        <a:p>
          <a:r>
            <a:rPr lang="en-US" b="1" dirty="0">
              <a:latin typeface="Times New Roman"/>
              <a:cs typeface="Times New Roman"/>
            </a:rPr>
            <a:t>3. </a:t>
          </a:r>
          <a:r>
            <a:rPr lang="en-US" b="1" dirty="0" err="1">
              <a:latin typeface="Times New Roman"/>
              <a:cs typeface="Times New Roman"/>
            </a:rPr>
            <a:t>Riješi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nastavni</a:t>
          </a:r>
          <a:r>
            <a:rPr lang="en-US" b="1" dirty="0">
              <a:latin typeface="Times New Roman"/>
              <a:cs typeface="Times New Roman"/>
            </a:rPr>
            <a:t> </a:t>
          </a:r>
          <a:r>
            <a:rPr lang="en-US" b="1" dirty="0" err="1">
              <a:latin typeface="Times New Roman"/>
              <a:cs typeface="Times New Roman"/>
            </a:rPr>
            <a:t>listić</a:t>
          </a:r>
          <a:r>
            <a:rPr lang="en-US" b="1" dirty="0">
              <a:latin typeface="Times New Roman"/>
              <a:cs typeface="Times New Roman"/>
            </a:rPr>
            <a:t> u </a:t>
          </a:r>
          <a:r>
            <a:rPr lang="en-US" b="1" dirty="0" err="1">
              <a:latin typeface="Times New Roman"/>
              <a:cs typeface="Times New Roman"/>
            </a:rPr>
            <a:t>Wordu</a:t>
          </a:r>
          <a:r>
            <a:rPr lang="en-US" b="1" dirty="0">
              <a:latin typeface="Times New Roman"/>
              <a:cs typeface="Times New Roman"/>
            </a:rPr>
            <a:t>.</a:t>
          </a:r>
          <a:endParaRPr lang="en-US" dirty="0">
            <a:latin typeface="Times New Roman"/>
            <a:cs typeface="Times New Roman"/>
          </a:endParaRPr>
        </a:p>
      </dgm:t>
    </dgm:pt>
    <dgm:pt modelId="{6D327415-5B4E-4B15-A482-06D081AD7F2D}" type="parTrans" cxnId="{DC7C3E78-4644-48DC-83B1-1E1ABE83832A}">
      <dgm:prSet/>
      <dgm:spPr/>
      <dgm:t>
        <a:bodyPr/>
        <a:lstStyle/>
        <a:p>
          <a:endParaRPr lang="en-US"/>
        </a:p>
      </dgm:t>
    </dgm:pt>
    <dgm:pt modelId="{79DBDDD7-478B-450F-8009-2A077E9B0229}" type="sibTrans" cxnId="{DC7C3E78-4644-48DC-83B1-1E1ABE83832A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7CD775BE-730A-43BD-806E-9D1A50B0F512}" type="pres">
      <dgm:prSet presAssocID="{16F365E2-4110-4620-97CA-A851EE76641C}" presName="Name0" presStyleCnt="0">
        <dgm:presLayoutVars>
          <dgm:animLvl val="lvl"/>
          <dgm:resizeHandles val="exact"/>
        </dgm:presLayoutVars>
      </dgm:prSet>
      <dgm:spPr/>
    </dgm:pt>
    <dgm:pt modelId="{348AB5A6-4AAD-4B51-9CCF-68C398E91006}" type="pres">
      <dgm:prSet presAssocID="{88FA8985-3FBF-4155-91DB-9258911C2FFE}" presName="compositeNode" presStyleCnt="0">
        <dgm:presLayoutVars>
          <dgm:bulletEnabled val="1"/>
        </dgm:presLayoutVars>
      </dgm:prSet>
      <dgm:spPr/>
    </dgm:pt>
    <dgm:pt modelId="{55DDB104-FED1-411D-A653-5EEDF61C032E}" type="pres">
      <dgm:prSet presAssocID="{88FA8985-3FBF-4155-91DB-9258911C2FFE}" presName="bgRect" presStyleLbl="bgAccFollowNode1" presStyleIdx="0" presStyleCnt="3"/>
      <dgm:spPr/>
    </dgm:pt>
    <dgm:pt modelId="{7E94C40D-A3CF-4478-8179-CA59260CFB92}" type="pres">
      <dgm:prSet presAssocID="{D2586DCD-1677-4232-AEF7-2A4EAE607C9E}" presName="sibTransNodeCircle" presStyleLbl="alignNode1" presStyleIdx="0" presStyleCnt="6">
        <dgm:presLayoutVars>
          <dgm:chMax val="0"/>
          <dgm:bulletEnabled/>
        </dgm:presLayoutVars>
      </dgm:prSet>
      <dgm:spPr/>
    </dgm:pt>
    <dgm:pt modelId="{2C293F6F-B465-45E8-8970-A1AA9BD7A7DF}" type="pres">
      <dgm:prSet presAssocID="{88FA8985-3FBF-4155-91DB-9258911C2FFE}" presName="bottomLine" presStyleLbl="alignNode1" presStyleIdx="1" presStyleCnt="6">
        <dgm:presLayoutVars/>
      </dgm:prSet>
      <dgm:spPr/>
    </dgm:pt>
    <dgm:pt modelId="{99B8BC46-5122-4004-8A90-508BDB3E519C}" type="pres">
      <dgm:prSet presAssocID="{88FA8985-3FBF-4155-91DB-9258911C2FFE}" presName="nodeText" presStyleLbl="bgAccFollowNode1" presStyleIdx="0" presStyleCnt="3">
        <dgm:presLayoutVars>
          <dgm:bulletEnabled val="1"/>
        </dgm:presLayoutVars>
      </dgm:prSet>
      <dgm:spPr/>
    </dgm:pt>
    <dgm:pt modelId="{280A2DB0-85B2-4C0A-910E-7FAE2EBF9BC4}" type="pres">
      <dgm:prSet presAssocID="{D2586DCD-1677-4232-AEF7-2A4EAE607C9E}" presName="sibTrans" presStyleCnt="0"/>
      <dgm:spPr/>
    </dgm:pt>
    <dgm:pt modelId="{54BE593D-B47C-4433-BF84-70C4D1E47984}" type="pres">
      <dgm:prSet presAssocID="{13538387-54B9-4783-A767-82D92935F2C4}" presName="compositeNode" presStyleCnt="0">
        <dgm:presLayoutVars>
          <dgm:bulletEnabled val="1"/>
        </dgm:presLayoutVars>
      </dgm:prSet>
      <dgm:spPr/>
    </dgm:pt>
    <dgm:pt modelId="{1E42EFA4-BCEE-4240-B388-DC24DC75F1B0}" type="pres">
      <dgm:prSet presAssocID="{13538387-54B9-4783-A767-82D92935F2C4}" presName="bgRect" presStyleLbl="bgAccFollowNode1" presStyleIdx="1" presStyleCnt="3"/>
      <dgm:spPr/>
    </dgm:pt>
    <dgm:pt modelId="{5DEF77FC-2056-461B-9DBC-2B29B99C6A03}" type="pres">
      <dgm:prSet presAssocID="{9D08ACC3-903D-4E5E-8AEF-6BFDFFE3AD02}" presName="sibTransNodeCircle" presStyleLbl="alignNode1" presStyleIdx="2" presStyleCnt="6">
        <dgm:presLayoutVars>
          <dgm:chMax val="0"/>
          <dgm:bulletEnabled/>
        </dgm:presLayoutVars>
      </dgm:prSet>
      <dgm:spPr/>
    </dgm:pt>
    <dgm:pt modelId="{86FAA1A6-8EA4-4216-AF89-54BF7366A53D}" type="pres">
      <dgm:prSet presAssocID="{13538387-54B9-4783-A767-82D92935F2C4}" presName="bottomLine" presStyleLbl="alignNode1" presStyleIdx="3" presStyleCnt="6">
        <dgm:presLayoutVars/>
      </dgm:prSet>
      <dgm:spPr/>
    </dgm:pt>
    <dgm:pt modelId="{1FAFB4C1-2BF6-4B26-9123-A44157CE8993}" type="pres">
      <dgm:prSet presAssocID="{13538387-54B9-4783-A767-82D92935F2C4}" presName="nodeText" presStyleLbl="bgAccFollowNode1" presStyleIdx="1" presStyleCnt="3">
        <dgm:presLayoutVars>
          <dgm:bulletEnabled val="1"/>
        </dgm:presLayoutVars>
      </dgm:prSet>
      <dgm:spPr/>
    </dgm:pt>
    <dgm:pt modelId="{7BC82C65-F860-4340-B2CC-87CBACB944C1}" type="pres">
      <dgm:prSet presAssocID="{9D08ACC3-903D-4E5E-8AEF-6BFDFFE3AD02}" presName="sibTrans" presStyleCnt="0"/>
      <dgm:spPr/>
    </dgm:pt>
    <dgm:pt modelId="{5BD8F7B7-85D3-4027-8F66-51E7B4F03966}" type="pres">
      <dgm:prSet presAssocID="{0DC8FA7C-759B-4A6F-B72A-04B84FBB796D}" presName="compositeNode" presStyleCnt="0">
        <dgm:presLayoutVars>
          <dgm:bulletEnabled val="1"/>
        </dgm:presLayoutVars>
      </dgm:prSet>
      <dgm:spPr/>
    </dgm:pt>
    <dgm:pt modelId="{55B6D432-4A03-4F35-A111-6A64C0D52EF2}" type="pres">
      <dgm:prSet presAssocID="{0DC8FA7C-759B-4A6F-B72A-04B84FBB796D}" presName="bgRect" presStyleLbl="bgAccFollowNode1" presStyleIdx="2" presStyleCnt="3"/>
      <dgm:spPr/>
    </dgm:pt>
    <dgm:pt modelId="{BFA7ADD2-F255-42BB-938F-029730E72968}" type="pres">
      <dgm:prSet presAssocID="{79DBDDD7-478B-450F-8009-2A077E9B0229}" presName="sibTransNodeCircle" presStyleLbl="alignNode1" presStyleIdx="4" presStyleCnt="6">
        <dgm:presLayoutVars>
          <dgm:chMax val="0"/>
          <dgm:bulletEnabled/>
        </dgm:presLayoutVars>
      </dgm:prSet>
      <dgm:spPr/>
    </dgm:pt>
    <dgm:pt modelId="{EFCCB8F7-B7DD-4024-B239-682BA9441EF6}" type="pres">
      <dgm:prSet presAssocID="{0DC8FA7C-759B-4A6F-B72A-04B84FBB796D}" presName="bottomLine" presStyleLbl="alignNode1" presStyleIdx="5" presStyleCnt="6">
        <dgm:presLayoutVars/>
      </dgm:prSet>
      <dgm:spPr/>
    </dgm:pt>
    <dgm:pt modelId="{DCFE91F9-98FB-4775-81B7-DE9B4DC096C9}" type="pres">
      <dgm:prSet presAssocID="{0DC8FA7C-759B-4A6F-B72A-04B84FBB796D}" presName="nodeText" presStyleLbl="bgAccFollowNode1" presStyleIdx="2" presStyleCnt="3">
        <dgm:presLayoutVars>
          <dgm:bulletEnabled val="1"/>
        </dgm:presLayoutVars>
      </dgm:prSet>
      <dgm:spPr/>
    </dgm:pt>
  </dgm:ptLst>
  <dgm:cxnLst>
    <dgm:cxn modelId="{F2128E0A-47A7-42BF-AF23-AC83A2F96B44}" type="presOf" srcId="{13538387-54B9-4783-A767-82D92935F2C4}" destId="{1E42EFA4-BCEE-4240-B388-DC24DC75F1B0}" srcOrd="0" destOrd="0" presId="urn:microsoft.com/office/officeart/2016/7/layout/BasicLinearProcessNumbered"/>
    <dgm:cxn modelId="{F8D0AC0C-B3E3-4D48-AF6C-E1A08095BC73}" srcId="{16F365E2-4110-4620-97CA-A851EE76641C}" destId="{88FA8985-3FBF-4155-91DB-9258911C2FFE}" srcOrd="0" destOrd="0" parTransId="{3A6BBCF0-F50A-4A7F-9A72-D6E11B2D1E88}" sibTransId="{D2586DCD-1677-4232-AEF7-2A4EAE607C9E}"/>
    <dgm:cxn modelId="{6654A021-A7AD-4B68-B88C-8B967DB10AD3}" srcId="{16F365E2-4110-4620-97CA-A851EE76641C}" destId="{13538387-54B9-4783-A767-82D92935F2C4}" srcOrd="1" destOrd="0" parTransId="{41B80228-C5F2-4BA7-A60D-604061F89B1A}" sibTransId="{9D08ACC3-903D-4E5E-8AEF-6BFDFFE3AD02}"/>
    <dgm:cxn modelId="{D1798D2A-C314-4A45-ABFB-9EA5CC5C4111}" type="presOf" srcId="{0DC8FA7C-759B-4A6F-B72A-04B84FBB796D}" destId="{DCFE91F9-98FB-4775-81B7-DE9B4DC096C9}" srcOrd="1" destOrd="0" presId="urn:microsoft.com/office/officeart/2016/7/layout/BasicLinearProcessNumbered"/>
    <dgm:cxn modelId="{4ECDC332-1501-4EAF-8458-03AA2F0E24B5}" type="presOf" srcId="{13538387-54B9-4783-A767-82D92935F2C4}" destId="{1FAFB4C1-2BF6-4B26-9123-A44157CE8993}" srcOrd="1" destOrd="0" presId="urn:microsoft.com/office/officeart/2016/7/layout/BasicLinearProcessNumbered"/>
    <dgm:cxn modelId="{DC7C3E78-4644-48DC-83B1-1E1ABE83832A}" srcId="{16F365E2-4110-4620-97CA-A851EE76641C}" destId="{0DC8FA7C-759B-4A6F-B72A-04B84FBB796D}" srcOrd="2" destOrd="0" parTransId="{6D327415-5B4E-4B15-A482-06D081AD7F2D}" sibTransId="{79DBDDD7-478B-450F-8009-2A077E9B0229}"/>
    <dgm:cxn modelId="{34D9B998-F396-4261-93DF-AF3170DD440A}" type="presOf" srcId="{79DBDDD7-478B-450F-8009-2A077E9B0229}" destId="{BFA7ADD2-F255-42BB-938F-029730E72968}" srcOrd="0" destOrd="0" presId="urn:microsoft.com/office/officeart/2016/7/layout/BasicLinearProcessNumbered"/>
    <dgm:cxn modelId="{6FFBD3B6-E3EC-46FB-9F0F-04D3FF39400C}" type="presOf" srcId="{0DC8FA7C-759B-4A6F-B72A-04B84FBB796D}" destId="{55B6D432-4A03-4F35-A111-6A64C0D52EF2}" srcOrd="0" destOrd="0" presId="urn:microsoft.com/office/officeart/2016/7/layout/BasicLinearProcessNumbered"/>
    <dgm:cxn modelId="{705669B7-6F60-4163-9A7D-17A502391146}" type="presOf" srcId="{88FA8985-3FBF-4155-91DB-9258911C2FFE}" destId="{99B8BC46-5122-4004-8A90-508BDB3E519C}" srcOrd="1" destOrd="0" presId="urn:microsoft.com/office/officeart/2016/7/layout/BasicLinearProcessNumbered"/>
    <dgm:cxn modelId="{0739B3C7-6901-4733-80CF-71428C77240A}" type="presOf" srcId="{88FA8985-3FBF-4155-91DB-9258911C2FFE}" destId="{55DDB104-FED1-411D-A653-5EEDF61C032E}" srcOrd="0" destOrd="0" presId="urn:microsoft.com/office/officeart/2016/7/layout/BasicLinearProcessNumbered"/>
    <dgm:cxn modelId="{C92A43CA-ECD4-4FEE-808F-E6626E4B443A}" type="presOf" srcId="{16F365E2-4110-4620-97CA-A851EE76641C}" destId="{7CD775BE-730A-43BD-806E-9D1A50B0F512}" srcOrd="0" destOrd="0" presId="urn:microsoft.com/office/officeart/2016/7/layout/BasicLinearProcessNumbered"/>
    <dgm:cxn modelId="{828383D1-E569-4AC1-BFEB-83714F36758D}" type="presOf" srcId="{D2586DCD-1677-4232-AEF7-2A4EAE607C9E}" destId="{7E94C40D-A3CF-4478-8179-CA59260CFB92}" srcOrd="0" destOrd="0" presId="urn:microsoft.com/office/officeart/2016/7/layout/BasicLinearProcessNumbered"/>
    <dgm:cxn modelId="{8C0E1BD3-4E99-4431-9FC0-9D1421A2E472}" type="presOf" srcId="{9D08ACC3-903D-4E5E-8AEF-6BFDFFE3AD02}" destId="{5DEF77FC-2056-461B-9DBC-2B29B99C6A03}" srcOrd="0" destOrd="0" presId="urn:microsoft.com/office/officeart/2016/7/layout/BasicLinearProcessNumbered"/>
    <dgm:cxn modelId="{1CE5D7EB-5585-4EF7-9C4A-0BA84D168E0B}" type="presParOf" srcId="{7CD775BE-730A-43BD-806E-9D1A50B0F512}" destId="{348AB5A6-4AAD-4B51-9CCF-68C398E91006}" srcOrd="0" destOrd="0" presId="urn:microsoft.com/office/officeart/2016/7/layout/BasicLinearProcessNumbered"/>
    <dgm:cxn modelId="{281F0D27-3DFA-4F2B-8F4C-6C1B6C247A33}" type="presParOf" srcId="{348AB5A6-4AAD-4B51-9CCF-68C398E91006}" destId="{55DDB104-FED1-411D-A653-5EEDF61C032E}" srcOrd="0" destOrd="0" presId="urn:microsoft.com/office/officeart/2016/7/layout/BasicLinearProcessNumbered"/>
    <dgm:cxn modelId="{7D3397C7-95B9-4F64-8537-E4E436E27A7C}" type="presParOf" srcId="{348AB5A6-4AAD-4B51-9CCF-68C398E91006}" destId="{7E94C40D-A3CF-4478-8179-CA59260CFB92}" srcOrd="1" destOrd="0" presId="urn:microsoft.com/office/officeart/2016/7/layout/BasicLinearProcessNumbered"/>
    <dgm:cxn modelId="{6416DA9E-B13A-4E5F-8C0E-69F76D3EABFD}" type="presParOf" srcId="{348AB5A6-4AAD-4B51-9CCF-68C398E91006}" destId="{2C293F6F-B465-45E8-8970-A1AA9BD7A7DF}" srcOrd="2" destOrd="0" presId="urn:microsoft.com/office/officeart/2016/7/layout/BasicLinearProcessNumbered"/>
    <dgm:cxn modelId="{E1EC1B56-30D5-456B-8DE0-09AD3AFCDD21}" type="presParOf" srcId="{348AB5A6-4AAD-4B51-9CCF-68C398E91006}" destId="{99B8BC46-5122-4004-8A90-508BDB3E519C}" srcOrd="3" destOrd="0" presId="urn:microsoft.com/office/officeart/2016/7/layout/BasicLinearProcessNumbered"/>
    <dgm:cxn modelId="{18714281-E892-4DC6-8BE1-EECC63A0D27C}" type="presParOf" srcId="{7CD775BE-730A-43BD-806E-9D1A50B0F512}" destId="{280A2DB0-85B2-4C0A-910E-7FAE2EBF9BC4}" srcOrd="1" destOrd="0" presId="urn:microsoft.com/office/officeart/2016/7/layout/BasicLinearProcessNumbered"/>
    <dgm:cxn modelId="{E98B3DDB-CAD4-407F-A97E-125936D28CEE}" type="presParOf" srcId="{7CD775BE-730A-43BD-806E-9D1A50B0F512}" destId="{54BE593D-B47C-4433-BF84-70C4D1E47984}" srcOrd="2" destOrd="0" presId="urn:microsoft.com/office/officeart/2016/7/layout/BasicLinearProcessNumbered"/>
    <dgm:cxn modelId="{294A9EDD-025A-4592-A849-9FDEA10EC8D0}" type="presParOf" srcId="{54BE593D-B47C-4433-BF84-70C4D1E47984}" destId="{1E42EFA4-BCEE-4240-B388-DC24DC75F1B0}" srcOrd="0" destOrd="0" presId="urn:microsoft.com/office/officeart/2016/7/layout/BasicLinearProcessNumbered"/>
    <dgm:cxn modelId="{9E8175B7-A878-43BA-9241-6D887710A2D1}" type="presParOf" srcId="{54BE593D-B47C-4433-BF84-70C4D1E47984}" destId="{5DEF77FC-2056-461B-9DBC-2B29B99C6A03}" srcOrd="1" destOrd="0" presId="urn:microsoft.com/office/officeart/2016/7/layout/BasicLinearProcessNumbered"/>
    <dgm:cxn modelId="{A11D4224-F157-4CEB-88AE-3B7928224051}" type="presParOf" srcId="{54BE593D-B47C-4433-BF84-70C4D1E47984}" destId="{86FAA1A6-8EA4-4216-AF89-54BF7366A53D}" srcOrd="2" destOrd="0" presId="urn:microsoft.com/office/officeart/2016/7/layout/BasicLinearProcessNumbered"/>
    <dgm:cxn modelId="{5E84FBC7-6DD7-4DD7-B360-C7DE0552ACC9}" type="presParOf" srcId="{54BE593D-B47C-4433-BF84-70C4D1E47984}" destId="{1FAFB4C1-2BF6-4B26-9123-A44157CE8993}" srcOrd="3" destOrd="0" presId="urn:microsoft.com/office/officeart/2016/7/layout/BasicLinearProcessNumbered"/>
    <dgm:cxn modelId="{81B486F9-43D7-4EEE-93D7-D3FE868F591B}" type="presParOf" srcId="{7CD775BE-730A-43BD-806E-9D1A50B0F512}" destId="{7BC82C65-F860-4340-B2CC-87CBACB944C1}" srcOrd="3" destOrd="0" presId="urn:microsoft.com/office/officeart/2016/7/layout/BasicLinearProcessNumbered"/>
    <dgm:cxn modelId="{8C76695E-D5CA-4298-B534-FED109304348}" type="presParOf" srcId="{7CD775BE-730A-43BD-806E-9D1A50B0F512}" destId="{5BD8F7B7-85D3-4027-8F66-51E7B4F03966}" srcOrd="4" destOrd="0" presId="urn:microsoft.com/office/officeart/2016/7/layout/BasicLinearProcessNumbered"/>
    <dgm:cxn modelId="{FAB9C294-6806-4129-A8DD-B577B54BCD00}" type="presParOf" srcId="{5BD8F7B7-85D3-4027-8F66-51E7B4F03966}" destId="{55B6D432-4A03-4F35-A111-6A64C0D52EF2}" srcOrd="0" destOrd="0" presId="urn:microsoft.com/office/officeart/2016/7/layout/BasicLinearProcessNumbered"/>
    <dgm:cxn modelId="{10A30829-E6FB-4275-8794-E8457F2811E9}" type="presParOf" srcId="{5BD8F7B7-85D3-4027-8F66-51E7B4F03966}" destId="{BFA7ADD2-F255-42BB-938F-029730E72968}" srcOrd="1" destOrd="0" presId="urn:microsoft.com/office/officeart/2016/7/layout/BasicLinearProcessNumbered"/>
    <dgm:cxn modelId="{1D9847B6-1F0D-4DFD-912E-85A97A2D9DA8}" type="presParOf" srcId="{5BD8F7B7-85D3-4027-8F66-51E7B4F03966}" destId="{EFCCB8F7-B7DD-4024-B239-682BA9441EF6}" srcOrd="2" destOrd="0" presId="urn:microsoft.com/office/officeart/2016/7/layout/BasicLinearProcessNumbered"/>
    <dgm:cxn modelId="{EAA50953-7CF5-434A-9947-6F891D887CAC}" type="presParOf" srcId="{5BD8F7B7-85D3-4027-8F66-51E7B4F03966}" destId="{DCFE91F9-98FB-4775-81B7-DE9B4DC096C9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64505DB-BEF2-4209-925C-A8B0BA6F18FB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D9D3C5AC-E3C7-4CF9-A700-4F3E1A7A15ED}">
      <dgm:prSet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1. Osim </a:t>
          </a:r>
          <a:r>
            <a:rPr lang="en-US" dirty="0" err="1">
              <a:latin typeface="Times New Roman"/>
              <a:cs typeface="Times New Roman"/>
            </a:rPr>
            <a:t>zadataka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koji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stoje</a:t>
          </a:r>
          <a:r>
            <a:rPr lang="en-US" dirty="0">
              <a:latin typeface="Times New Roman"/>
              <a:cs typeface="Times New Roman"/>
            </a:rPr>
            <a:t> u ppt da </a:t>
          </a:r>
          <a:r>
            <a:rPr lang="en-US" dirty="0" err="1">
              <a:latin typeface="Times New Roman"/>
              <a:cs typeface="Times New Roman"/>
            </a:rPr>
            <a:t>ih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trebate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napisati</a:t>
          </a:r>
          <a:r>
            <a:rPr lang="en-US" dirty="0">
              <a:latin typeface="Times New Roman"/>
              <a:cs typeface="Times New Roman"/>
            </a:rPr>
            <a:t> u </a:t>
          </a:r>
          <a:r>
            <a:rPr lang="en-US" dirty="0" err="1">
              <a:latin typeface="Times New Roman"/>
              <a:cs typeface="Times New Roman"/>
            </a:rPr>
            <a:t>bilježnice</a:t>
          </a:r>
          <a:r>
            <a:rPr lang="en-US" dirty="0">
              <a:latin typeface="Times New Roman"/>
              <a:cs typeface="Times New Roman"/>
            </a:rPr>
            <a:t>, </a:t>
          </a:r>
          <a:r>
            <a:rPr lang="en-US" dirty="0" err="1">
              <a:latin typeface="Times New Roman"/>
              <a:cs typeface="Times New Roman"/>
            </a:rPr>
            <a:t>učinite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još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sljedeće</a:t>
          </a:r>
          <a:r>
            <a:rPr lang="en-US" dirty="0">
              <a:latin typeface="Times New Roman"/>
              <a:cs typeface="Times New Roman"/>
            </a:rPr>
            <a:t>: </a:t>
          </a:r>
          <a:r>
            <a:rPr lang="en-US" dirty="0" err="1">
              <a:latin typeface="Times New Roman"/>
              <a:cs typeface="Times New Roman"/>
            </a:rPr>
            <a:t>prepisati</a:t>
          </a:r>
          <a:r>
            <a:rPr lang="en-US" dirty="0">
              <a:latin typeface="Times New Roman"/>
              <a:cs typeface="Times New Roman"/>
            </a:rPr>
            <a:t> sa </a:t>
          </a:r>
          <a:r>
            <a:rPr lang="en-US" dirty="0" err="1">
              <a:latin typeface="Times New Roman"/>
              <a:cs typeface="Times New Roman"/>
            </a:rPr>
            <a:t>slajdova</a:t>
          </a:r>
          <a:r>
            <a:rPr lang="en-US" dirty="0">
              <a:latin typeface="Times New Roman"/>
              <a:cs typeface="Times New Roman"/>
            </a:rPr>
            <a:t> o </a:t>
          </a:r>
          <a:r>
            <a:rPr lang="en-US" dirty="0" err="1">
              <a:latin typeface="Times New Roman"/>
              <a:cs typeface="Times New Roman"/>
            </a:rPr>
            <a:t>izricanju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objekta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zavisnom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surečenicom</a:t>
          </a:r>
          <a:r>
            <a:rPr lang="en-US" dirty="0">
              <a:latin typeface="Times New Roman"/>
              <a:cs typeface="Times New Roman"/>
            </a:rPr>
            <a:t>, </a:t>
          </a:r>
          <a:r>
            <a:rPr lang="en-US" dirty="0" err="1">
              <a:latin typeface="Times New Roman"/>
              <a:cs typeface="Times New Roman"/>
            </a:rPr>
            <a:t>prepisati</a:t>
          </a:r>
          <a:r>
            <a:rPr lang="en-US" dirty="0">
              <a:latin typeface="Times New Roman"/>
              <a:cs typeface="Times New Roman"/>
            </a:rPr>
            <a:t> o </a:t>
          </a:r>
          <a:r>
            <a:rPr lang="en-US" dirty="0" err="1">
              <a:latin typeface="Times New Roman"/>
              <a:cs typeface="Times New Roman"/>
            </a:rPr>
            <a:t>vezničkim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riječima</a:t>
          </a:r>
          <a:r>
            <a:rPr lang="en-US" dirty="0">
              <a:latin typeface="Times New Roman"/>
              <a:cs typeface="Times New Roman"/>
            </a:rPr>
            <a:t> u </a:t>
          </a:r>
          <a:r>
            <a:rPr lang="en-US" dirty="0" err="1">
              <a:latin typeface="Times New Roman"/>
              <a:cs typeface="Times New Roman"/>
            </a:rPr>
            <a:t>objektnim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rečenicama</a:t>
          </a:r>
          <a:r>
            <a:rPr lang="en-US" dirty="0">
              <a:latin typeface="Times New Roman"/>
              <a:cs typeface="Times New Roman"/>
            </a:rPr>
            <a:t>, </a:t>
          </a:r>
          <a:r>
            <a:rPr lang="en-US" dirty="0" err="1">
              <a:latin typeface="Times New Roman"/>
              <a:cs typeface="Times New Roman"/>
            </a:rPr>
            <a:t>prepisati</a:t>
          </a:r>
          <a:r>
            <a:rPr lang="en-US" dirty="0">
              <a:latin typeface="Times New Roman"/>
              <a:cs typeface="Times New Roman"/>
            </a:rPr>
            <a:t> o </a:t>
          </a:r>
          <a:r>
            <a:rPr lang="en-US" dirty="0" err="1">
              <a:latin typeface="Times New Roman"/>
              <a:cs typeface="Times New Roman"/>
            </a:rPr>
            <a:t>pisanju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zareza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te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neupravnom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govoru</a:t>
          </a:r>
          <a:r>
            <a:rPr lang="en-US" dirty="0">
              <a:latin typeface="Times New Roman"/>
              <a:cs typeface="Times New Roman"/>
            </a:rPr>
            <a:t>. </a:t>
          </a:r>
          <a:r>
            <a:rPr lang="en-US" dirty="0" err="1">
              <a:latin typeface="Times New Roman"/>
              <a:cs typeface="Times New Roman"/>
            </a:rPr>
            <a:t>Pomoć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potražite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i</a:t>
          </a:r>
          <a:r>
            <a:rPr lang="en-US" dirty="0">
              <a:latin typeface="Times New Roman"/>
              <a:cs typeface="Times New Roman"/>
            </a:rPr>
            <a:t> u </a:t>
          </a:r>
          <a:r>
            <a:rPr lang="en-US" dirty="0" err="1">
              <a:latin typeface="Times New Roman"/>
              <a:cs typeface="Times New Roman"/>
            </a:rPr>
            <a:t>udžbeniku</a:t>
          </a:r>
          <a:r>
            <a:rPr lang="en-US" dirty="0">
              <a:latin typeface="Times New Roman"/>
              <a:cs typeface="Times New Roman"/>
            </a:rPr>
            <a:t> </a:t>
          </a:r>
          <a:r>
            <a:rPr lang="en-US" dirty="0" err="1">
              <a:latin typeface="Times New Roman"/>
              <a:cs typeface="Times New Roman"/>
            </a:rPr>
            <a:t>na</a:t>
          </a:r>
          <a:r>
            <a:rPr lang="en-US" dirty="0">
              <a:latin typeface="Times New Roman"/>
              <a:cs typeface="Times New Roman"/>
            </a:rPr>
            <a:t> str. 89./90./91.</a:t>
          </a:r>
          <a:endParaRPr lang="en-US" b="0" i="0" u="none" strike="noStrike" cap="none" baseline="0" noProof="0" dirty="0">
            <a:solidFill>
              <a:srgbClr val="010000"/>
            </a:solidFill>
            <a:latin typeface="Times New Roman"/>
            <a:cs typeface="Times New Roman"/>
          </a:endParaRPr>
        </a:p>
      </dgm:t>
    </dgm:pt>
    <dgm:pt modelId="{DAB21D06-E5FE-4A72-AD20-0744129ABB23}" type="parTrans" cxnId="{35CB764B-62CB-4371-8B9F-7D93EF493787}">
      <dgm:prSet/>
      <dgm:spPr/>
      <dgm:t>
        <a:bodyPr/>
        <a:lstStyle/>
        <a:p>
          <a:endParaRPr lang="en-US"/>
        </a:p>
      </dgm:t>
    </dgm:pt>
    <dgm:pt modelId="{ADF7CB0C-5303-43AB-B3FA-A314B6B134B2}" type="sibTrans" cxnId="{35CB764B-62CB-4371-8B9F-7D93EF493787}">
      <dgm:prSet/>
      <dgm:spPr/>
      <dgm:t>
        <a:bodyPr/>
        <a:lstStyle/>
        <a:p>
          <a:endParaRPr lang="en-US"/>
        </a:p>
      </dgm:t>
    </dgm:pt>
    <dgm:pt modelId="{D57668FB-3633-4D04-82B0-F352B04A4F32}">
      <dgm:prSet/>
      <dgm:spPr/>
      <dgm:t>
        <a:bodyPr/>
        <a:lstStyle/>
        <a:p>
          <a:r>
            <a:rPr lang="en-US" dirty="0">
              <a:latin typeface="Times New Roman"/>
              <a:cs typeface="Times New Roman"/>
            </a:rPr>
            <a:t>2. </a:t>
          </a:r>
          <a:r>
            <a:rPr lang="en-US" dirty="0" err="1">
              <a:latin typeface="Times New Roman"/>
              <a:cs typeface="Times New Roman"/>
            </a:rPr>
            <a:t>Nastavni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listić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koji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trebate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riješiti</a:t>
          </a:r>
          <a:r>
            <a:rPr lang="en-US" dirty="0">
              <a:latin typeface="Times New Roman"/>
              <a:cs typeface="Times New Roman"/>
            </a:rPr>
            <a:t> u </a:t>
          </a:r>
          <a:r>
            <a:rPr lang="en-US" dirty="0" err="1">
              <a:latin typeface="Times New Roman"/>
              <a:cs typeface="Times New Roman"/>
            </a:rPr>
            <a:t>Wordu</a:t>
          </a:r>
          <a:r>
            <a:rPr lang="en-US" dirty="0">
              <a:latin typeface="Times New Roman"/>
              <a:cs typeface="Times New Roman"/>
            </a:rPr>
            <a:t> mi </a:t>
          </a:r>
          <a:r>
            <a:rPr lang="en-US" dirty="0" err="1">
              <a:latin typeface="Times New Roman"/>
              <a:cs typeface="Times New Roman"/>
            </a:rPr>
            <a:t>pošaljite</a:t>
          </a:r>
          <a:r>
            <a:rPr lang="en-US" dirty="0">
              <a:latin typeface="Times New Roman"/>
              <a:cs typeface="Times New Roman"/>
            </a:rPr>
            <a:t> u Class Notebook </a:t>
          </a:r>
          <a:r>
            <a:rPr lang="en-US" dirty="0" err="1">
              <a:latin typeface="Times New Roman"/>
              <a:cs typeface="Times New Roman"/>
            </a:rPr>
            <a:t>ili</a:t>
          </a:r>
          <a:r>
            <a:rPr lang="en-US" dirty="0">
              <a:latin typeface="Times New Roman"/>
              <a:cs typeface="Times New Roman"/>
            </a:rPr>
            <a:t> Google Classroom (</a:t>
          </a:r>
          <a:r>
            <a:rPr lang="en-US" dirty="0" err="1">
              <a:latin typeface="Times New Roman"/>
              <a:cs typeface="Times New Roman"/>
            </a:rPr>
            <a:t>kod</a:t>
          </a:r>
          <a:r>
            <a:rPr lang="en-US" dirty="0">
              <a:latin typeface="Times New Roman"/>
              <a:cs typeface="Times New Roman"/>
            </a:rPr>
            <a:t> </a:t>
          </a:r>
          <a:r>
            <a:rPr lang="en-US" dirty="0" err="1">
              <a:latin typeface="Times New Roman"/>
              <a:cs typeface="Times New Roman"/>
            </a:rPr>
            <a:t>predmeta</a:t>
          </a:r>
          <a:r>
            <a:rPr lang="en-US" dirty="0">
              <a:latin typeface="Times New Roman"/>
              <a:cs typeface="Times New Roman"/>
            </a:rPr>
            <a:t> 72wxbju) </a:t>
          </a:r>
          <a:r>
            <a:rPr lang="en-US" dirty="0" err="1">
              <a:latin typeface="Times New Roman"/>
              <a:cs typeface="Times New Roman"/>
            </a:rPr>
            <a:t>kako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bih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vam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mogla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dati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povratnu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informaciju</a:t>
          </a:r>
          <a:r>
            <a:rPr lang="en-US" dirty="0">
              <a:latin typeface="Times New Roman"/>
              <a:cs typeface="Times New Roman"/>
            </a:rPr>
            <a:t>. Ako </a:t>
          </a:r>
          <a:r>
            <a:rPr lang="en-US" dirty="0" err="1">
              <a:latin typeface="Times New Roman"/>
              <a:cs typeface="Times New Roman"/>
            </a:rPr>
            <a:t>vam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tamo</a:t>
          </a:r>
          <a:r>
            <a:rPr lang="en-US" dirty="0">
              <a:latin typeface="Times New Roman"/>
              <a:cs typeface="Times New Roman"/>
            </a:rPr>
            <a:t> ne </a:t>
          </a:r>
          <a:r>
            <a:rPr lang="en-US" dirty="0" err="1">
              <a:latin typeface="Times New Roman"/>
              <a:cs typeface="Times New Roman"/>
            </a:rPr>
            <a:t>uspije</a:t>
          </a:r>
          <a:r>
            <a:rPr lang="en-US" dirty="0">
              <a:latin typeface="Times New Roman"/>
              <a:cs typeface="Times New Roman"/>
            </a:rPr>
            <a:t>, </a:t>
          </a:r>
          <a:r>
            <a:rPr lang="en-US" dirty="0" err="1">
              <a:latin typeface="Times New Roman"/>
              <a:cs typeface="Times New Roman"/>
            </a:rPr>
            <a:t>šaljite</a:t>
          </a:r>
          <a:r>
            <a:rPr lang="en-US" dirty="0">
              <a:latin typeface="Times New Roman"/>
              <a:cs typeface="Times New Roman"/>
            </a:rPr>
            <a:t> mi </a:t>
          </a:r>
          <a:r>
            <a:rPr lang="en-US" dirty="0" err="1">
              <a:latin typeface="Times New Roman"/>
              <a:cs typeface="Times New Roman"/>
            </a:rPr>
            <a:t>na</a:t>
          </a:r>
          <a:r>
            <a:rPr lang="en-US" dirty="0">
              <a:latin typeface="Times New Roman"/>
              <a:cs typeface="Times New Roman"/>
            </a:rPr>
            <a:t> e-mail </a:t>
          </a:r>
          <a:r>
            <a:rPr lang="en-US" dirty="0" err="1">
              <a:latin typeface="Times New Roman"/>
              <a:cs typeface="Times New Roman"/>
            </a:rPr>
            <a:t>adresu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>
              <a:latin typeface="Times New Roman"/>
              <a:cs typeface="Times New Roman"/>
              <a:hlinkClick xmlns:r="http://schemas.openxmlformats.org/officeDocument/2006/relationships" r:id="rId1"/>
            </a:rPr>
            <a:t>ivona.dukaric@skole.hr</a:t>
          </a:r>
          <a:r>
            <a:rPr lang="en-US" dirty="0">
              <a:latin typeface="Times New Roman"/>
              <a:cs typeface="Times New Roman"/>
            </a:rPr>
            <a:t>. </a:t>
          </a:r>
          <a:r>
            <a:rPr lang="en-US" dirty="0" err="1">
              <a:latin typeface="Times New Roman"/>
              <a:cs typeface="Times New Roman"/>
            </a:rPr>
            <a:t>Zadatak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treba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biti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riješen</a:t>
          </a:r>
          <a:r>
            <a:rPr lang="en-US" dirty="0">
              <a:latin typeface="Times New Roman"/>
              <a:cs typeface="Times New Roman"/>
            </a:rPr>
            <a:t> do </a:t>
          </a:r>
          <a:r>
            <a:rPr lang="en-US" dirty="0" err="1">
              <a:latin typeface="Times New Roman"/>
              <a:cs typeface="Times New Roman"/>
            </a:rPr>
            <a:t>petka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kada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ću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vam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ga</a:t>
          </a:r>
          <a:r>
            <a:rPr lang="en-US" dirty="0">
              <a:latin typeface="Times New Roman"/>
              <a:cs typeface="Times New Roman"/>
            </a:rPr>
            <a:t> </a:t>
          </a:r>
          <a:r>
            <a:rPr lang="en-US" dirty="0" err="1">
              <a:latin typeface="Times New Roman"/>
              <a:cs typeface="Times New Roman"/>
            </a:rPr>
            <a:t>pregledati</a:t>
          </a:r>
          <a:r>
            <a:rPr lang="en-US" dirty="0">
              <a:latin typeface="Times New Roman"/>
              <a:cs typeface="Times New Roman"/>
            </a:rPr>
            <a:t>.</a:t>
          </a:r>
        </a:p>
      </dgm:t>
    </dgm:pt>
    <dgm:pt modelId="{BCED5B8F-C041-4C8E-B130-A083795DF66A}" type="parTrans" cxnId="{514A9947-1996-46BB-9ACC-A85325F9B831}">
      <dgm:prSet/>
      <dgm:spPr/>
      <dgm:t>
        <a:bodyPr/>
        <a:lstStyle/>
        <a:p>
          <a:endParaRPr lang="en-US"/>
        </a:p>
      </dgm:t>
    </dgm:pt>
    <dgm:pt modelId="{3B237FE9-5D87-4C12-A8CC-FCC4C5351818}" type="sibTrans" cxnId="{514A9947-1996-46BB-9ACC-A85325F9B831}">
      <dgm:prSet/>
      <dgm:spPr/>
      <dgm:t>
        <a:bodyPr/>
        <a:lstStyle/>
        <a:p>
          <a:endParaRPr lang="en-US"/>
        </a:p>
      </dgm:t>
    </dgm:pt>
    <dgm:pt modelId="{88C17AE2-5980-458C-8206-44A98A8C9052}" type="pres">
      <dgm:prSet presAssocID="{B64505DB-BEF2-4209-925C-A8B0BA6F18F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82B9CE1-9780-4608-9A56-110D560F82A6}" type="pres">
      <dgm:prSet presAssocID="{D9D3C5AC-E3C7-4CF9-A700-4F3E1A7A15ED}" presName="hierRoot1" presStyleCnt="0"/>
      <dgm:spPr/>
    </dgm:pt>
    <dgm:pt modelId="{18F9447F-999E-4273-840D-DAF009D51BFD}" type="pres">
      <dgm:prSet presAssocID="{D9D3C5AC-E3C7-4CF9-A700-4F3E1A7A15ED}" presName="composite" presStyleCnt="0"/>
      <dgm:spPr/>
    </dgm:pt>
    <dgm:pt modelId="{8045018B-99D9-4F74-B25E-AB684860539F}" type="pres">
      <dgm:prSet presAssocID="{D9D3C5AC-E3C7-4CF9-A700-4F3E1A7A15ED}" presName="background" presStyleLbl="node0" presStyleIdx="0" presStyleCnt="2"/>
      <dgm:spPr/>
    </dgm:pt>
    <dgm:pt modelId="{F7C8BB49-79D8-45E4-B72D-26B7E274B5AC}" type="pres">
      <dgm:prSet presAssocID="{D9D3C5AC-E3C7-4CF9-A700-4F3E1A7A15ED}" presName="text" presStyleLbl="fgAcc0" presStyleIdx="0" presStyleCnt="2">
        <dgm:presLayoutVars>
          <dgm:chPref val="3"/>
        </dgm:presLayoutVars>
      </dgm:prSet>
      <dgm:spPr/>
    </dgm:pt>
    <dgm:pt modelId="{541C4B9D-F7BB-4655-B7B1-92F8202EB22C}" type="pres">
      <dgm:prSet presAssocID="{D9D3C5AC-E3C7-4CF9-A700-4F3E1A7A15ED}" presName="hierChild2" presStyleCnt="0"/>
      <dgm:spPr/>
    </dgm:pt>
    <dgm:pt modelId="{1C587E99-2A95-4A6E-8ED6-C950EC2559C2}" type="pres">
      <dgm:prSet presAssocID="{D57668FB-3633-4D04-82B0-F352B04A4F32}" presName="hierRoot1" presStyleCnt="0"/>
      <dgm:spPr/>
    </dgm:pt>
    <dgm:pt modelId="{C89F1F8D-FB64-43EC-A26D-F5037272BFD3}" type="pres">
      <dgm:prSet presAssocID="{D57668FB-3633-4D04-82B0-F352B04A4F32}" presName="composite" presStyleCnt="0"/>
      <dgm:spPr/>
    </dgm:pt>
    <dgm:pt modelId="{6D1DB71E-1B2E-4EE1-88C8-99CBD65C28FF}" type="pres">
      <dgm:prSet presAssocID="{D57668FB-3633-4D04-82B0-F352B04A4F32}" presName="background" presStyleLbl="node0" presStyleIdx="1" presStyleCnt="2"/>
      <dgm:spPr/>
    </dgm:pt>
    <dgm:pt modelId="{EEAFF8BB-482A-41F7-8578-4E055C2E78CB}" type="pres">
      <dgm:prSet presAssocID="{D57668FB-3633-4D04-82B0-F352B04A4F32}" presName="text" presStyleLbl="fgAcc0" presStyleIdx="1" presStyleCnt="2">
        <dgm:presLayoutVars>
          <dgm:chPref val="3"/>
        </dgm:presLayoutVars>
      </dgm:prSet>
      <dgm:spPr/>
    </dgm:pt>
    <dgm:pt modelId="{6A5C3DF7-428B-4C9B-872F-E6F5DB9C3D14}" type="pres">
      <dgm:prSet presAssocID="{D57668FB-3633-4D04-82B0-F352B04A4F32}" presName="hierChild2" presStyleCnt="0"/>
      <dgm:spPr/>
    </dgm:pt>
  </dgm:ptLst>
  <dgm:cxnLst>
    <dgm:cxn modelId="{514A9947-1996-46BB-9ACC-A85325F9B831}" srcId="{B64505DB-BEF2-4209-925C-A8B0BA6F18FB}" destId="{D57668FB-3633-4D04-82B0-F352B04A4F32}" srcOrd="1" destOrd="0" parTransId="{BCED5B8F-C041-4C8E-B130-A083795DF66A}" sibTransId="{3B237FE9-5D87-4C12-A8CC-FCC4C5351818}"/>
    <dgm:cxn modelId="{35CB764B-62CB-4371-8B9F-7D93EF493787}" srcId="{B64505DB-BEF2-4209-925C-A8B0BA6F18FB}" destId="{D9D3C5AC-E3C7-4CF9-A700-4F3E1A7A15ED}" srcOrd="0" destOrd="0" parTransId="{DAB21D06-E5FE-4A72-AD20-0744129ABB23}" sibTransId="{ADF7CB0C-5303-43AB-B3FA-A314B6B134B2}"/>
    <dgm:cxn modelId="{2470A150-0FE0-4494-BDEB-4A429723B04C}" type="presOf" srcId="{D57668FB-3633-4D04-82B0-F352B04A4F32}" destId="{EEAFF8BB-482A-41F7-8578-4E055C2E78CB}" srcOrd="0" destOrd="0" presId="urn:microsoft.com/office/officeart/2005/8/layout/hierarchy1"/>
    <dgm:cxn modelId="{D92BC873-CB18-497D-8A9D-EB23EC9B59FE}" type="presOf" srcId="{D9D3C5AC-E3C7-4CF9-A700-4F3E1A7A15ED}" destId="{F7C8BB49-79D8-45E4-B72D-26B7E274B5AC}" srcOrd="0" destOrd="0" presId="urn:microsoft.com/office/officeart/2005/8/layout/hierarchy1"/>
    <dgm:cxn modelId="{637020B4-76D9-4009-A2AC-50B303ABDD66}" type="presOf" srcId="{B64505DB-BEF2-4209-925C-A8B0BA6F18FB}" destId="{88C17AE2-5980-458C-8206-44A98A8C9052}" srcOrd="0" destOrd="0" presId="urn:microsoft.com/office/officeart/2005/8/layout/hierarchy1"/>
    <dgm:cxn modelId="{7AF9A196-EAF3-40F5-A4A9-BFBFEF620140}" type="presParOf" srcId="{88C17AE2-5980-458C-8206-44A98A8C9052}" destId="{F82B9CE1-9780-4608-9A56-110D560F82A6}" srcOrd="0" destOrd="0" presId="urn:microsoft.com/office/officeart/2005/8/layout/hierarchy1"/>
    <dgm:cxn modelId="{A7576B2A-ADC9-49C1-97D3-E3FAC94FDB06}" type="presParOf" srcId="{F82B9CE1-9780-4608-9A56-110D560F82A6}" destId="{18F9447F-999E-4273-840D-DAF009D51BFD}" srcOrd="0" destOrd="0" presId="urn:microsoft.com/office/officeart/2005/8/layout/hierarchy1"/>
    <dgm:cxn modelId="{567F3E60-B6A8-452B-B329-13091F2CB5ED}" type="presParOf" srcId="{18F9447F-999E-4273-840D-DAF009D51BFD}" destId="{8045018B-99D9-4F74-B25E-AB684860539F}" srcOrd="0" destOrd="0" presId="urn:microsoft.com/office/officeart/2005/8/layout/hierarchy1"/>
    <dgm:cxn modelId="{263CD59A-EDEC-4A0F-BBCB-A1572C757817}" type="presParOf" srcId="{18F9447F-999E-4273-840D-DAF009D51BFD}" destId="{F7C8BB49-79D8-45E4-B72D-26B7E274B5AC}" srcOrd="1" destOrd="0" presId="urn:microsoft.com/office/officeart/2005/8/layout/hierarchy1"/>
    <dgm:cxn modelId="{2E1AB742-AA12-4392-BA97-6EC8B6D25D17}" type="presParOf" srcId="{F82B9CE1-9780-4608-9A56-110D560F82A6}" destId="{541C4B9D-F7BB-4655-B7B1-92F8202EB22C}" srcOrd="1" destOrd="0" presId="urn:microsoft.com/office/officeart/2005/8/layout/hierarchy1"/>
    <dgm:cxn modelId="{04E59E70-D1E2-4885-A068-5DF7BC4C6D58}" type="presParOf" srcId="{88C17AE2-5980-458C-8206-44A98A8C9052}" destId="{1C587E99-2A95-4A6E-8ED6-C950EC2559C2}" srcOrd="1" destOrd="0" presId="urn:microsoft.com/office/officeart/2005/8/layout/hierarchy1"/>
    <dgm:cxn modelId="{F407318A-968C-4757-81CD-9F97D9539F24}" type="presParOf" srcId="{1C587E99-2A95-4A6E-8ED6-C950EC2559C2}" destId="{C89F1F8D-FB64-43EC-A26D-F5037272BFD3}" srcOrd="0" destOrd="0" presId="urn:microsoft.com/office/officeart/2005/8/layout/hierarchy1"/>
    <dgm:cxn modelId="{F5ACF264-65D1-4974-90B2-613A06B3B293}" type="presParOf" srcId="{C89F1F8D-FB64-43EC-A26D-F5037272BFD3}" destId="{6D1DB71E-1B2E-4EE1-88C8-99CBD65C28FF}" srcOrd="0" destOrd="0" presId="urn:microsoft.com/office/officeart/2005/8/layout/hierarchy1"/>
    <dgm:cxn modelId="{B29E9518-AC35-4E7E-AA2D-68C608F73AF7}" type="presParOf" srcId="{C89F1F8D-FB64-43EC-A26D-F5037272BFD3}" destId="{EEAFF8BB-482A-41F7-8578-4E055C2E78CB}" srcOrd="1" destOrd="0" presId="urn:microsoft.com/office/officeart/2005/8/layout/hierarchy1"/>
    <dgm:cxn modelId="{118B7642-E132-4F27-B7F4-D5CD4CDD9191}" type="presParOf" srcId="{1C587E99-2A95-4A6E-8ED6-C950EC2559C2}" destId="{6A5C3DF7-428B-4C9B-872F-E6F5DB9C3D1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2F64D3-A344-4D1B-BFAC-F03229CF7E45}">
      <dsp:nvSpPr>
        <dsp:cNvPr id="0" name=""/>
        <dsp:cNvSpPr/>
      </dsp:nvSpPr>
      <dsp:spPr>
        <a:xfrm>
          <a:off x="0" y="4307"/>
          <a:ext cx="6364224" cy="91753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D67160-633B-4FF5-A5A6-F93F66DED240}">
      <dsp:nvSpPr>
        <dsp:cNvPr id="0" name=""/>
        <dsp:cNvSpPr/>
      </dsp:nvSpPr>
      <dsp:spPr>
        <a:xfrm>
          <a:off x="277554" y="210753"/>
          <a:ext cx="504644" cy="5046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B13573-9663-4ECC-889F-DAC31C3252D9}">
      <dsp:nvSpPr>
        <dsp:cNvPr id="0" name=""/>
        <dsp:cNvSpPr/>
      </dsp:nvSpPr>
      <dsp:spPr>
        <a:xfrm>
          <a:off x="1059754" y="4307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Učenici</a:t>
          </a:r>
          <a:r>
            <a:rPr lang="en-US" sz="1900" kern="1200" dirty="0"/>
            <a:t> </a:t>
          </a:r>
          <a:r>
            <a:rPr lang="en-US" sz="1900" kern="1200" dirty="0" err="1"/>
            <a:t>će</a:t>
          </a:r>
          <a:r>
            <a:rPr lang="en-US" sz="1900" kern="1200" dirty="0"/>
            <a:t> </a:t>
          </a:r>
          <a:r>
            <a:rPr lang="en-US" sz="1900" kern="1200" dirty="0" err="1"/>
            <a:t>moći</a:t>
          </a:r>
          <a:r>
            <a:rPr lang="en-US" sz="1900" kern="1200" dirty="0"/>
            <a:t>:</a:t>
          </a:r>
        </a:p>
      </dsp:txBody>
      <dsp:txXfrm>
        <a:off x="1059754" y="4307"/>
        <a:ext cx="5304469" cy="917536"/>
      </dsp:txXfrm>
    </dsp:sp>
    <dsp:sp modelId="{B4B22C0D-8A3A-45CC-AD3B-EA68EC5E3016}">
      <dsp:nvSpPr>
        <dsp:cNvPr id="0" name=""/>
        <dsp:cNvSpPr/>
      </dsp:nvSpPr>
      <dsp:spPr>
        <a:xfrm>
          <a:off x="0" y="1151227"/>
          <a:ext cx="6364224" cy="9175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027FB2-19BA-4BFD-8740-507CA34BF8F3}">
      <dsp:nvSpPr>
        <dsp:cNvPr id="0" name=""/>
        <dsp:cNvSpPr/>
      </dsp:nvSpPr>
      <dsp:spPr>
        <a:xfrm>
          <a:off x="277554" y="1357673"/>
          <a:ext cx="504644" cy="5046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EC848-0B9E-4E56-9012-EF4122252E52}">
      <dsp:nvSpPr>
        <dsp:cNvPr id="0" name=""/>
        <dsp:cNvSpPr/>
      </dsp:nvSpPr>
      <dsp:spPr>
        <a:xfrm>
          <a:off x="1059754" y="1151227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1. </a:t>
          </a:r>
          <a:r>
            <a:rPr lang="en-US" sz="1900" kern="1200" dirty="0" err="1"/>
            <a:t>razlikovati</a:t>
          </a:r>
          <a:r>
            <a:rPr lang="en-US" sz="1900" kern="1200" dirty="0"/>
            <a:t> </a:t>
          </a:r>
          <a:r>
            <a:rPr lang="en-US" sz="1900" kern="1200" dirty="0" err="1"/>
            <a:t>složene</a:t>
          </a:r>
          <a:r>
            <a:rPr lang="en-US" sz="1900" kern="1200" dirty="0"/>
            <a:t> </a:t>
          </a:r>
          <a:r>
            <a:rPr lang="en-US" sz="1900" kern="1200" dirty="0" err="1"/>
            <a:t>rečenice</a:t>
          </a:r>
          <a:r>
            <a:rPr lang="en-US" sz="1900" kern="1200" dirty="0"/>
            <a:t> od </a:t>
          </a:r>
          <a:r>
            <a:rPr lang="en-US" sz="1900" kern="1200" dirty="0" err="1"/>
            <a:t>jednostavnih</a:t>
          </a:r>
        </a:p>
      </dsp:txBody>
      <dsp:txXfrm>
        <a:off x="1059754" y="1151227"/>
        <a:ext cx="5304469" cy="917536"/>
      </dsp:txXfrm>
    </dsp:sp>
    <dsp:sp modelId="{C7FEDC11-EA6D-41B4-9380-99783F9A98AD}">
      <dsp:nvSpPr>
        <dsp:cNvPr id="0" name=""/>
        <dsp:cNvSpPr/>
      </dsp:nvSpPr>
      <dsp:spPr>
        <a:xfrm>
          <a:off x="0" y="2298147"/>
          <a:ext cx="6364224" cy="9175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AF9B0F-5B29-4A0B-BCE4-82343F98BB8E}">
      <dsp:nvSpPr>
        <dsp:cNvPr id="0" name=""/>
        <dsp:cNvSpPr/>
      </dsp:nvSpPr>
      <dsp:spPr>
        <a:xfrm>
          <a:off x="277554" y="2504593"/>
          <a:ext cx="504644" cy="5046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8281E7-B57F-426E-A311-0610CCF48CE3}">
      <dsp:nvSpPr>
        <dsp:cNvPr id="0" name=""/>
        <dsp:cNvSpPr/>
      </dsp:nvSpPr>
      <dsp:spPr>
        <a:xfrm>
          <a:off x="1059754" y="2298147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2. </a:t>
          </a:r>
          <a:r>
            <a:rPr lang="en-US" sz="1900" kern="1200" dirty="0" err="1"/>
            <a:t>razlikovati</a:t>
          </a:r>
          <a:r>
            <a:rPr lang="en-US" sz="1900" kern="1200" dirty="0"/>
            <a:t> </a:t>
          </a:r>
          <a:r>
            <a:rPr lang="en-US" sz="1900" kern="1200" dirty="0" err="1"/>
            <a:t>zavisne</a:t>
          </a:r>
          <a:r>
            <a:rPr lang="en-US" sz="1900" kern="1200" dirty="0"/>
            <a:t> </a:t>
          </a:r>
          <a:r>
            <a:rPr lang="en-US" sz="1900" kern="1200" dirty="0" err="1"/>
            <a:t>rečenice</a:t>
          </a:r>
          <a:r>
            <a:rPr lang="en-US" sz="1900" kern="1200" dirty="0"/>
            <a:t> od </a:t>
          </a:r>
          <a:r>
            <a:rPr lang="en-US" sz="1900" kern="1200" dirty="0" err="1"/>
            <a:t>glavnih</a:t>
          </a:r>
          <a:r>
            <a:rPr lang="en-US" sz="1900" kern="1200" dirty="0">
              <a:latin typeface="Avenir Next LT Pro"/>
            </a:rPr>
            <a:t> </a:t>
          </a:r>
          <a:endParaRPr lang="en-US" sz="1900" kern="1200" dirty="0"/>
        </a:p>
      </dsp:txBody>
      <dsp:txXfrm>
        <a:off x="1059754" y="2298147"/>
        <a:ext cx="5304469" cy="917536"/>
      </dsp:txXfrm>
    </dsp:sp>
    <dsp:sp modelId="{C9E102B7-B745-4F18-A611-5FB17224D618}">
      <dsp:nvSpPr>
        <dsp:cNvPr id="0" name=""/>
        <dsp:cNvSpPr/>
      </dsp:nvSpPr>
      <dsp:spPr>
        <a:xfrm>
          <a:off x="0" y="3445068"/>
          <a:ext cx="6364224" cy="9175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DADB0E-623C-40DE-97C0-960581C9E247}">
      <dsp:nvSpPr>
        <dsp:cNvPr id="0" name=""/>
        <dsp:cNvSpPr/>
      </dsp:nvSpPr>
      <dsp:spPr>
        <a:xfrm>
          <a:off x="277554" y="3651513"/>
          <a:ext cx="504644" cy="50464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0CAECA-9966-4493-A2A8-26E1064D9353}">
      <dsp:nvSpPr>
        <dsp:cNvPr id="0" name=""/>
        <dsp:cNvSpPr/>
      </dsp:nvSpPr>
      <dsp:spPr>
        <a:xfrm>
          <a:off x="1059754" y="3445068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3. </a:t>
          </a:r>
          <a:r>
            <a:rPr lang="en-US" sz="1900" kern="1200" dirty="0" err="1"/>
            <a:t>razumijeti</a:t>
          </a:r>
          <a:r>
            <a:rPr lang="en-US" sz="1900" kern="1200" dirty="0"/>
            <a:t> </a:t>
          </a:r>
          <a:r>
            <a:rPr lang="en-US" sz="1900" kern="1200" dirty="0" err="1"/>
            <a:t>odnos</a:t>
          </a:r>
          <a:r>
            <a:rPr lang="en-US" sz="1900" kern="1200" dirty="0"/>
            <a:t> </a:t>
          </a:r>
          <a:r>
            <a:rPr lang="en-US" sz="1900" kern="1200" dirty="0" err="1"/>
            <a:t>objektne</a:t>
          </a:r>
          <a:r>
            <a:rPr lang="en-US" sz="1900" kern="1200" dirty="0"/>
            <a:t> </a:t>
          </a:r>
          <a:r>
            <a:rPr lang="en-US" sz="1900" kern="1200" dirty="0" err="1"/>
            <a:t>surečenice</a:t>
          </a:r>
          <a:r>
            <a:rPr lang="en-US" sz="1900" kern="1200" dirty="0"/>
            <a:t> </a:t>
          </a:r>
          <a:r>
            <a:rPr lang="en-US" sz="1900" kern="1200" dirty="0" err="1"/>
            <a:t>prema</a:t>
          </a:r>
          <a:r>
            <a:rPr lang="en-US" sz="1900" kern="1200" dirty="0"/>
            <a:t> </a:t>
          </a:r>
          <a:r>
            <a:rPr lang="en-US" sz="1900" kern="1200" dirty="0" err="1"/>
            <a:t>glavnoj</a:t>
          </a:r>
        </a:p>
      </dsp:txBody>
      <dsp:txXfrm>
        <a:off x="1059754" y="3445068"/>
        <a:ext cx="5304469" cy="917536"/>
      </dsp:txXfrm>
    </dsp:sp>
    <dsp:sp modelId="{38D0F039-9A76-4465-B8A9-57951D464133}">
      <dsp:nvSpPr>
        <dsp:cNvPr id="0" name=""/>
        <dsp:cNvSpPr/>
      </dsp:nvSpPr>
      <dsp:spPr>
        <a:xfrm>
          <a:off x="0" y="4591988"/>
          <a:ext cx="6364224" cy="9175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E8B2BA-5325-4A94-8179-06D66156B1F1}">
      <dsp:nvSpPr>
        <dsp:cNvPr id="0" name=""/>
        <dsp:cNvSpPr/>
      </dsp:nvSpPr>
      <dsp:spPr>
        <a:xfrm>
          <a:off x="277554" y="4798433"/>
          <a:ext cx="504644" cy="50464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D77982-DDC5-4D70-9A8F-0D6E6692625B}">
      <dsp:nvSpPr>
        <dsp:cNvPr id="0" name=""/>
        <dsp:cNvSpPr/>
      </dsp:nvSpPr>
      <dsp:spPr>
        <a:xfrm>
          <a:off x="1059754" y="4591988"/>
          <a:ext cx="5304469" cy="917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06" tIns="97106" rIns="97106" bIns="97106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4. </a:t>
          </a:r>
          <a:r>
            <a:rPr lang="en-US" sz="1900" kern="1200" dirty="0" err="1"/>
            <a:t>pravilno</a:t>
          </a:r>
          <a:r>
            <a:rPr lang="en-US" sz="1900" kern="1200" dirty="0"/>
            <a:t> </a:t>
          </a:r>
          <a:r>
            <a:rPr lang="en-US" sz="1900" kern="1200" dirty="0" err="1"/>
            <a:t>pisati</a:t>
          </a:r>
          <a:r>
            <a:rPr lang="en-US" sz="1900" kern="1200" dirty="0"/>
            <a:t> </a:t>
          </a:r>
          <a:r>
            <a:rPr lang="en-US" sz="1900" kern="1200" dirty="0" err="1"/>
            <a:t>objektne</a:t>
          </a:r>
          <a:r>
            <a:rPr lang="en-US" sz="1900" kern="1200" dirty="0"/>
            <a:t> </a:t>
          </a:r>
          <a:r>
            <a:rPr lang="en-US" sz="1900" kern="1200" dirty="0" err="1"/>
            <a:t>rečenice</a:t>
          </a:r>
        </a:p>
      </dsp:txBody>
      <dsp:txXfrm>
        <a:off x="1059754" y="4591988"/>
        <a:ext cx="5304469" cy="9175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28EA9-1BC2-444D-A0E7-106BA3CE1A9A}">
      <dsp:nvSpPr>
        <dsp:cNvPr id="0" name=""/>
        <dsp:cNvSpPr/>
      </dsp:nvSpPr>
      <dsp:spPr>
        <a:xfrm>
          <a:off x="0" y="2692"/>
          <a:ext cx="636422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EEEDE-F938-4764-88EA-F901B6DBAD26}">
      <dsp:nvSpPr>
        <dsp:cNvPr id="0" name=""/>
        <dsp:cNvSpPr/>
      </dsp:nvSpPr>
      <dsp:spPr>
        <a:xfrm>
          <a:off x="0" y="2692"/>
          <a:ext cx="6364224" cy="1836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b="1" kern="1200" dirty="0" err="1">
              <a:latin typeface="Times New Roman"/>
              <a:cs typeface="Times New Roman"/>
            </a:rPr>
            <a:t>Izdvoji</a:t>
          </a:r>
          <a:r>
            <a:rPr lang="en-US" sz="3900" b="1" kern="1200" dirty="0">
              <a:latin typeface="Times New Roman"/>
              <a:cs typeface="Times New Roman"/>
            </a:rPr>
            <a:t> </a:t>
          </a:r>
          <a:r>
            <a:rPr lang="en-US" sz="3900" b="1" kern="1200" dirty="0" err="1">
              <a:latin typeface="Times New Roman"/>
              <a:cs typeface="Times New Roman"/>
            </a:rPr>
            <a:t>iz</a:t>
          </a:r>
          <a:r>
            <a:rPr lang="en-US" sz="3900" b="1" kern="1200" dirty="0">
              <a:latin typeface="Times New Roman"/>
              <a:cs typeface="Times New Roman"/>
            </a:rPr>
            <a:t> </a:t>
          </a:r>
          <a:r>
            <a:rPr lang="en-US" sz="3900" b="1" kern="1200" dirty="0" err="1">
              <a:latin typeface="Times New Roman"/>
              <a:cs typeface="Times New Roman"/>
            </a:rPr>
            <a:t>rečenica</a:t>
          </a:r>
          <a:r>
            <a:rPr lang="en-US" sz="3900" b="1" kern="1200" dirty="0">
              <a:latin typeface="Times New Roman"/>
              <a:cs typeface="Times New Roman"/>
            </a:rPr>
            <a:t> </a:t>
          </a:r>
          <a:r>
            <a:rPr lang="en-US" sz="3900" b="1" kern="1200" dirty="0" err="1">
              <a:latin typeface="Times New Roman"/>
              <a:cs typeface="Times New Roman"/>
            </a:rPr>
            <a:t>izravne</a:t>
          </a:r>
          <a:r>
            <a:rPr lang="en-US" sz="3900" b="1" kern="1200" dirty="0">
              <a:latin typeface="Times New Roman"/>
              <a:cs typeface="Times New Roman"/>
            </a:rPr>
            <a:t> </a:t>
          </a:r>
          <a:r>
            <a:rPr lang="en-US" sz="3900" b="1" kern="1200" dirty="0" err="1">
              <a:latin typeface="Times New Roman"/>
              <a:cs typeface="Times New Roman"/>
            </a:rPr>
            <a:t>objekte</a:t>
          </a:r>
          <a:r>
            <a:rPr lang="en-US" sz="3900" b="1" kern="1200" dirty="0">
              <a:latin typeface="Times New Roman"/>
              <a:cs typeface="Times New Roman"/>
            </a:rPr>
            <a:t>, </a:t>
          </a:r>
          <a:r>
            <a:rPr lang="en-US" sz="3900" b="1" kern="1200" dirty="0" err="1">
              <a:latin typeface="Times New Roman"/>
              <a:cs typeface="Times New Roman"/>
            </a:rPr>
            <a:t>neizravni</a:t>
          </a:r>
          <a:r>
            <a:rPr lang="en-US" sz="3900" b="1" kern="1200" dirty="0">
              <a:latin typeface="Times New Roman"/>
              <a:cs typeface="Times New Roman"/>
            </a:rPr>
            <a:t> </a:t>
          </a:r>
          <a:r>
            <a:rPr lang="en-US" sz="3900" b="1" kern="1200" dirty="0" err="1">
              <a:latin typeface="Times New Roman"/>
              <a:cs typeface="Times New Roman"/>
            </a:rPr>
            <a:t>objekt</a:t>
          </a:r>
          <a:r>
            <a:rPr lang="en-US" sz="3900" b="1" kern="1200" dirty="0">
              <a:latin typeface="Times New Roman"/>
              <a:cs typeface="Times New Roman"/>
            </a:rPr>
            <a:t> </a:t>
          </a:r>
          <a:r>
            <a:rPr lang="en-US" sz="3900" b="1" kern="1200" dirty="0" err="1">
              <a:latin typeface="Times New Roman"/>
              <a:cs typeface="Times New Roman"/>
            </a:rPr>
            <a:t>i</a:t>
          </a:r>
          <a:r>
            <a:rPr lang="en-US" sz="3900" b="1" kern="1200" dirty="0">
              <a:latin typeface="Times New Roman"/>
              <a:cs typeface="Times New Roman"/>
            </a:rPr>
            <a:t> </a:t>
          </a:r>
          <a:r>
            <a:rPr lang="en-US" sz="3900" b="1" kern="1200" dirty="0" err="1">
              <a:latin typeface="Times New Roman"/>
              <a:cs typeface="Times New Roman"/>
            </a:rPr>
            <a:t>objektne</a:t>
          </a:r>
          <a:r>
            <a:rPr lang="en-US" sz="3900" b="1" kern="1200" dirty="0">
              <a:latin typeface="Times New Roman"/>
              <a:cs typeface="Times New Roman"/>
            </a:rPr>
            <a:t> </a:t>
          </a:r>
          <a:r>
            <a:rPr lang="en-US" sz="3900" b="1" kern="1200" dirty="0" err="1">
              <a:latin typeface="Times New Roman"/>
              <a:cs typeface="Times New Roman"/>
            </a:rPr>
            <a:t>skupove</a:t>
          </a:r>
          <a:r>
            <a:rPr lang="en-US" sz="3900" b="1" kern="1200" dirty="0">
              <a:latin typeface="Times New Roman"/>
              <a:cs typeface="Times New Roman"/>
            </a:rPr>
            <a:t>.</a:t>
          </a:r>
          <a:endParaRPr lang="en-US" sz="3900" kern="1200" dirty="0">
            <a:latin typeface="Times New Roman"/>
            <a:cs typeface="Times New Roman"/>
          </a:endParaRPr>
        </a:p>
      </dsp:txBody>
      <dsp:txXfrm>
        <a:off x="0" y="2692"/>
        <a:ext cx="6364224" cy="1836149"/>
      </dsp:txXfrm>
    </dsp:sp>
    <dsp:sp modelId="{ED391C3A-D2BD-4357-A72A-A6AFA609DA66}">
      <dsp:nvSpPr>
        <dsp:cNvPr id="0" name=""/>
        <dsp:cNvSpPr/>
      </dsp:nvSpPr>
      <dsp:spPr>
        <a:xfrm>
          <a:off x="0" y="1838841"/>
          <a:ext cx="636422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6A6B3D-B298-44ED-96DA-66DC438D2CB5}">
      <dsp:nvSpPr>
        <dsp:cNvPr id="0" name=""/>
        <dsp:cNvSpPr/>
      </dsp:nvSpPr>
      <dsp:spPr>
        <a:xfrm>
          <a:off x="0" y="1838841"/>
          <a:ext cx="6364224" cy="1836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 err="1">
              <a:latin typeface="Times New Roman"/>
              <a:cs typeface="Times New Roman"/>
            </a:rPr>
            <a:t>Neki</a:t>
          </a:r>
          <a:r>
            <a:rPr lang="en-US" sz="3900" kern="1200" dirty="0">
              <a:latin typeface="Times New Roman"/>
              <a:cs typeface="Times New Roman"/>
            </a:rPr>
            <a:t> je </a:t>
          </a:r>
          <a:r>
            <a:rPr lang="en-US" sz="3900" kern="1200" dirty="0" err="1">
              <a:latin typeface="Times New Roman"/>
              <a:cs typeface="Times New Roman"/>
            </a:rPr>
            <a:t>Kinez</a:t>
          </a:r>
          <a:r>
            <a:rPr lang="en-US" sz="3900" kern="1200" dirty="0">
              <a:latin typeface="Times New Roman"/>
              <a:cs typeface="Times New Roman"/>
            </a:rPr>
            <a:t> </a:t>
          </a:r>
          <a:r>
            <a:rPr lang="en-US" sz="3900" kern="1200" dirty="0" err="1">
              <a:latin typeface="Times New Roman"/>
              <a:cs typeface="Times New Roman"/>
            </a:rPr>
            <a:t>zabio</a:t>
          </a:r>
          <a:r>
            <a:rPr lang="en-US" sz="3900" kern="1200" dirty="0">
              <a:latin typeface="Times New Roman"/>
              <a:cs typeface="Times New Roman"/>
            </a:rPr>
            <a:t> </a:t>
          </a:r>
          <a:r>
            <a:rPr lang="en-US" sz="3900" kern="1200" dirty="0" err="1">
              <a:latin typeface="Times New Roman"/>
              <a:cs typeface="Times New Roman"/>
            </a:rPr>
            <a:t>ravan</a:t>
          </a:r>
          <a:r>
            <a:rPr lang="en-US" sz="3900" kern="1200" dirty="0">
              <a:latin typeface="Times New Roman"/>
              <a:cs typeface="Times New Roman"/>
            </a:rPr>
            <a:t> </a:t>
          </a:r>
          <a:r>
            <a:rPr lang="en-US" sz="3900" kern="1200" dirty="0" err="1">
              <a:latin typeface="Times New Roman"/>
              <a:cs typeface="Times New Roman"/>
            </a:rPr>
            <a:t>štap</a:t>
          </a:r>
          <a:r>
            <a:rPr lang="en-US" sz="3900" kern="1200" dirty="0">
              <a:latin typeface="Times New Roman"/>
              <a:cs typeface="Times New Roman"/>
            </a:rPr>
            <a:t> u </a:t>
          </a:r>
          <a:r>
            <a:rPr lang="en-US" sz="3900" kern="1200" dirty="0" err="1">
              <a:latin typeface="Times New Roman"/>
              <a:cs typeface="Times New Roman"/>
            </a:rPr>
            <a:t>tlo</a:t>
          </a:r>
          <a:r>
            <a:rPr lang="en-US" sz="3900" kern="1200" dirty="0">
              <a:latin typeface="Times New Roman"/>
              <a:cs typeface="Times New Roman"/>
            </a:rPr>
            <a:t>. </a:t>
          </a:r>
        </a:p>
      </dsp:txBody>
      <dsp:txXfrm>
        <a:off x="0" y="1838841"/>
        <a:ext cx="6364224" cy="1836149"/>
      </dsp:txXfrm>
    </dsp:sp>
    <dsp:sp modelId="{8B7CA839-2683-4F8E-9728-C8AF4987E740}">
      <dsp:nvSpPr>
        <dsp:cNvPr id="0" name=""/>
        <dsp:cNvSpPr/>
      </dsp:nvSpPr>
      <dsp:spPr>
        <a:xfrm>
          <a:off x="0" y="3674990"/>
          <a:ext cx="636422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40B95F-01DF-4DE6-B6B0-13BD71561CE1}">
      <dsp:nvSpPr>
        <dsp:cNvPr id="0" name=""/>
        <dsp:cNvSpPr/>
      </dsp:nvSpPr>
      <dsp:spPr>
        <a:xfrm>
          <a:off x="0" y="3674990"/>
          <a:ext cx="6364224" cy="18361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>
              <a:latin typeface="Times New Roman"/>
              <a:cs typeface="Times New Roman"/>
            </a:rPr>
            <a:t>Tako je </a:t>
          </a:r>
          <a:r>
            <a:rPr lang="en-US" sz="3900" kern="1200" dirty="0" err="1">
              <a:latin typeface="Times New Roman"/>
              <a:cs typeface="Times New Roman"/>
            </a:rPr>
            <a:t>izumio</a:t>
          </a:r>
          <a:r>
            <a:rPr lang="en-US" sz="3900" kern="1200" dirty="0">
              <a:latin typeface="Times New Roman"/>
              <a:cs typeface="Times New Roman"/>
            </a:rPr>
            <a:t> </a:t>
          </a:r>
          <a:r>
            <a:rPr lang="en-US" sz="3900" kern="1200" dirty="0" err="1">
              <a:latin typeface="Times New Roman"/>
              <a:cs typeface="Times New Roman"/>
            </a:rPr>
            <a:t>prvi</a:t>
          </a:r>
          <a:r>
            <a:rPr lang="en-US" sz="3900" kern="1200" dirty="0">
              <a:latin typeface="Times New Roman"/>
              <a:cs typeface="Times New Roman"/>
            </a:rPr>
            <a:t> </a:t>
          </a:r>
          <a:r>
            <a:rPr lang="en-US" sz="3900" kern="1200" dirty="0" err="1">
              <a:latin typeface="Times New Roman"/>
              <a:cs typeface="Times New Roman"/>
            </a:rPr>
            <a:t>sunčani</a:t>
          </a:r>
          <a:r>
            <a:rPr lang="en-US" sz="3900" kern="1200" dirty="0">
              <a:latin typeface="Times New Roman"/>
              <a:cs typeface="Times New Roman"/>
            </a:rPr>
            <a:t> sat </a:t>
          </a:r>
          <a:r>
            <a:rPr lang="en-US" sz="3900" kern="1200" dirty="0" err="1">
              <a:latin typeface="Times New Roman"/>
              <a:cs typeface="Times New Roman"/>
            </a:rPr>
            <a:t>i</a:t>
          </a:r>
          <a:r>
            <a:rPr lang="en-US" sz="3900" kern="1200" dirty="0">
              <a:latin typeface="Times New Roman"/>
              <a:cs typeface="Times New Roman"/>
            </a:rPr>
            <a:t> </a:t>
          </a:r>
          <a:r>
            <a:rPr lang="en-US" sz="3900" kern="1200" dirty="0" err="1">
              <a:latin typeface="Times New Roman"/>
              <a:cs typeface="Times New Roman"/>
            </a:rPr>
            <a:t>donio</a:t>
          </a:r>
          <a:r>
            <a:rPr lang="en-US" sz="3900" kern="1200" dirty="0">
              <a:latin typeface="Times New Roman"/>
              <a:cs typeface="Times New Roman"/>
            </a:rPr>
            <a:t> </a:t>
          </a:r>
          <a:r>
            <a:rPr lang="en-US" sz="3900" kern="1200" dirty="0" err="1">
              <a:latin typeface="Times New Roman"/>
              <a:cs typeface="Times New Roman"/>
            </a:rPr>
            <a:t>slavu</a:t>
          </a:r>
          <a:r>
            <a:rPr lang="en-US" sz="3900" kern="1200" dirty="0">
              <a:latin typeface="Times New Roman"/>
              <a:cs typeface="Times New Roman"/>
            </a:rPr>
            <a:t> </a:t>
          </a:r>
          <a:r>
            <a:rPr lang="en-US" sz="3900" kern="1200" dirty="0" err="1">
              <a:latin typeface="Times New Roman"/>
              <a:cs typeface="Times New Roman"/>
            </a:rPr>
            <a:t>Kinezima</a:t>
          </a:r>
          <a:r>
            <a:rPr lang="en-US" sz="3900" kern="1200" dirty="0">
              <a:latin typeface="Times New Roman"/>
              <a:cs typeface="Times New Roman"/>
            </a:rPr>
            <a:t>. </a:t>
          </a:r>
        </a:p>
      </dsp:txBody>
      <dsp:txXfrm>
        <a:off x="0" y="3674990"/>
        <a:ext cx="6364224" cy="18361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E2C6F-4A71-41E1-AC54-C76571E49D82}">
      <dsp:nvSpPr>
        <dsp:cNvPr id="0" name=""/>
        <dsp:cNvSpPr/>
      </dsp:nvSpPr>
      <dsp:spPr>
        <a:xfrm>
          <a:off x="0" y="0"/>
          <a:ext cx="745236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C5F21-7FDA-4DA8-A1D2-1348B6C1F90A}">
      <dsp:nvSpPr>
        <dsp:cNvPr id="0" name=""/>
        <dsp:cNvSpPr/>
      </dsp:nvSpPr>
      <dsp:spPr>
        <a:xfrm>
          <a:off x="0" y="0"/>
          <a:ext cx="7452360" cy="1364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latin typeface="Times New Roman"/>
              <a:cs typeface="Times New Roman"/>
            </a:rPr>
            <a:t>1. </a:t>
          </a:r>
          <a:r>
            <a:rPr lang="en-US" sz="2900" kern="1200" dirty="0" err="1">
              <a:latin typeface="Times New Roman"/>
              <a:cs typeface="Times New Roman"/>
            </a:rPr>
            <a:t>Čime</a:t>
          </a:r>
          <a:r>
            <a:rPr lang="en-US" sz="2900" kern="1200" dirty="0">
              <a:latin typeface="Times New Roman"/>
              <a:cs typeface="Times New Roman"/>
            </a:rPr>
            <a:t> je u </a:t>
          </a:r>
          <a:r>
            <a:rPr lang="en-US" sz="2900" kern="1200" dirty="0" err="1">
              <a:latin typeface="Times New Roman"/>
              <a:cs typeface="Times New Roman"/>
            </a:rPr>
            <a:t>zavisnosloženoj</a:t>
          </a:r>
          <a:r>
            <a:rPr lang="en-US" sz="2900" kern="1200" dirty="0">
              <a:latin typeface="Times New Roman"/>
              <a:cs typeface="Times New Roman"/>
            </a:rPr>
            <a:t> </a:t>
          </a:r>
          <a:r>
            <a:rPr lang="en-US" sz="2900" kern="1200" dirty="0" err="1">
              <a:latin typeface="Times New Roman"/>
              <a:cs typeface="Times New Roman"/>
            </a:rPr>
            <a:t>rečenici</a:t>
          </a:r>
          <a:r>
            <a:rPr lang="en-US" sz="2900" kern="1200" dirty="0">
              <a:latin typeface="Times New Roman"/>
              <a:cs typeface="Times New Roman"/>
            </a:rPr>
            <a:t> </a:t>
          </a:r>
          <a:r>
            <a:rPr lang="en-US" sz="2900" kern="1200" dirty="0" err="1">
              <a:latin typeface="Times New Roman"/>
              <a:cs typeface="Times New Roman"/>
            </a:rPr>
            <a:t>zamijenjena</a:t>
          </a:r>
          <a:r>
            <a:rPr lang="en-US" sz="2900" kern="1200" dirty="0">
              <a:latin typeface="Times New Roman"/>
              <a:cs typeface="Times New Roman"/>
            </a:rPr>
            <a:t> </a:t>
          </a:r>
          <a:r>
            <a:rPr lang="en-US" sz="2900" kern="1200" dirty="0" err="1">
              <a:latin typeface="Times New Roman"/>
              <a:cs typeface="Times New Roman"/>
            </a:rPr>
            <a:t>imenica</a:t>
          </a:r>
          <a:r>
            <a:rPr lang="en-US" sz="2900" kern="1200" dirty="0">
              <a:latin typeface="Times New Roman"/>
              <a:cs typeface="Times New Roman"/>
            </a:rPr>
            <a:t> </a:t>
          </a:r>
          <a:r>
            <a:rPr lang="en-US" sz="2900" b="1" kern="1200" dirty="0" err="1">
              <a:latin typeface="Times New Roman"/>
              <a:cs typeface="Times New Roman"/>
            </a:rPr>
            <a:t>činjenice</a:t>
          </a:r>
          <a:r>
            <a:rPr lang="en-US" sz="2900" b="1" kern="1200" dirty="0">
              <a:latin typeface="Times New Roman"/>
              <a:cs typeface="Times New Roman"/>
            </a:rPr>
            <a:t> </a:t>
          </a:r>
          <a:r>
            <a:rPr lang="en-US" sz="2900" kern="1200" dirty="0" err="1">
              <a:latin typeface="Times New Roman"/>
              <a:cs typeface="Times New Roman"/>
            </a:rPr>
            <a:t>iz</a:t>
          </a:r>
          <a:r>
            <a:rPr lang="en-US" sz="2900" kern="1200" dirty="0">
              <a:latin typeface="Times New Roman"/>
              <a:cs typeface="Times New Roman"/>
            </a:rPr>
            <a:t> </a:t>
          </a:r>
          <a:r>
            <a:rPr lang="en-US" sz="2900" kern="1200" dirty="0" err="1">
              <a:latin typeface="Times New Roman"/>
              <a:cs typeface="Times New Roman"/>
            </a:rPr>
            <a:t>jednostavne</a:t>
          </a:r>
          <a:r>
            <a:rPr lang="en-US" sz="2900" kern="1200" dirty="0">
              <a:latin typeface="Times New Roman"/>
              <a:cs typeface="Times New Roman"/>
            </a:rPr>
            <a:t> </a:t>
          </a:r>
          <a:r>
            <a:rPr lang="en-US" sz="2900" kern="1200" dirty="0" err="1">
              <a:latin typeface="Times New Roman"/>
              <a:cs typeface="Times New Roman"/>
            </a:rPr>
            <a:t>rečenice</a:t>
          </a:r>
          <a:r>
            <a:rPr lang="en-US" sz="2900" kern="1200" dirty="0">
              <a:latin typeface="Times New Roman"/>
              <a:cs typeface="Times New Roman"/>
            </a:rPr>
            <a:t>?</a:t>
          </a:r>
          <a:endParaRPr lang="en-US" sz="2900" b="0" i="0" u="none" strike="noStrike" kern="1200" cap="none" baseline="0" noProof="0" dirty="0">
            <a:solidFill>
              <a:srgbClr val="010000"/>
            </a:solidFill>
            <a:latin typeface="Times New Roman"/>
            <a:cs typeface="Times New Roman"/>
          </a:endParaRPr>
        </a:p>
      </dsp:txBody>
      <dsp:txXfrm>
        <a:off x="0" y="0"/>
        <a:ext cx="7452360" cy="1364926"/>
      </dsp:txXfrm>
    </dsp:sp>
    <dsp:sp modelId="{1ED78CEB-4587-46ED-A6E8-9B6CFF1DF2D7}">
      <dsp:nvSpPr>
        <dsp:cNvPr id="0" name=""/>
        <dsp:cNvSpPr/>
      </dsp:nvSpPr>
      <dsp:spPr>
        <a:xfrm>
          <a:off x="0" y="1364926"/>
          <a:ext cx="745236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B4393E-D374-45B0-8DAD-F59637DE94FD}">
      <dsp:nvSpPr>
        <dsp:cNvPr id="0" name=""/>
        <dsp:cNvSpPr/>
      </dsp:nvSpPr>
      <dsp:spPr>
        <a:xfrm>
          <a:off x="0" y="1364926"/>
          <a:ext cx="7452360" cy="1364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latin typeface="Times New Roman"/>
              <a:cs typeface="Times New Roman"/>
            </a:rPr>
            <a:t>2. Na </a:t>
          </a:r>
          <a:r>
            <a:rPr lang="en-US" sz="2900" kern="1200" dirty="0" err="1">
              <a:latin typeface="Times New Roman"/>
              <a:cs typeface="Times New Roman"/>
            </a:rPr>
            <a:t>koje</a:t>
          </a:r>
          <a:r>
            <a:rPr lang="en-US" sz="2900" kern="1200" dirty="0">
              <a:latin typeface="Times New Roman"/>
              <a:cs typeface="Times New Roman"/>
            </a:rPr>
            <a:t> </a:t>
          </a:r>
          <a:r>
            <a:rPr lang="en-US" sz="2900" kern="1200" dirty="0" err="1">
              <a:latin typeface="Times New Roman"/>
              <a:cs typeface="Times New Roman"/>
            </a:rPr>
            <a:t>pitanje</a:t>
          </a:r>
          <a:r>
            <a:rPr lang="en-US" sz="2900" kern="1200" dirty="0">
              <a:latin typeface="Times New Roman"/>
              <a:cs typeface="Times New Roman"/>
            </a:rPr>
            <a:t> </a:t>
          </a:r>
          <a:r>
            <a:rPr lang="en-US" sz="2900" kern="1200" dirty="0" err="1">
              <a:latin typeface="Times New Roman"/>
              <a:cs typeface="Times New Roman"/>
            </a:rPr>
            <a:t>odgovara</a:t>
          </a:r>
          <a:r>
            <a:rPr lang="en-US" sz="2900" kern="1200" dirty="0">
              <a:latin typeface="Times New Roman"/>
              <a:cs typeface="Times New Roman"/>
            </a:rPr>
            <a:t> </a:t>
          </a:r>
          <a:r>
            <a:rPr lang="en-US" sz="2900" kern="1200" dirty="0" err="1">
              <a:latin typeface="Times New Roman"/>
              <a:cs typeface="Times New Roman"/>
            </a:rPr>
            <a:t>istaknuti</a:t>
          </a:r>
          <a:r>
            <a:rPr lang="en-US" sz="2900" kern="1200" dirty="0">
              <a:latin typeface="Times New Roman"/>
              <a:cs typeface="Times New Roman"/>
            </a:rPr>
            <a:t> </a:t>
          </a:r>
          <a:r>
            <a:rPr lang="en-US" sz="2900" kern="1200" dirty="0" err="1">
              <a:latin typeface="Times New Roman"/>
              <a:cs typeface="Times New Roman"/>
            </a:rPr>
            <a:t>dio</a:t>
          </a:r>
          <a:r>
            <a:rPr lang="en-US" sz="2900" kern="1200" dirty="0">
              <a:latin typeface="Times New Roman"/>
              <a:cs typeface="Times New Roman"/>
            </a:rPr>
            <a:t> </a:t>
          </a:r>
          <a:r>
            <a:rPr lang="en-US" sz="2900" kern="1200" dirty="0" err="1">
              <a:latin typeface="Times New Roman"/>
              <a:cs typeface="Times New Roman"/>
            </a:rPr>
            <a:t>jednostavne</a:t>
          </a:r>
          <a:r>
            <a:rPr lang="en-US" sz="2900" kern="1200" dirty="0">
              <a:latin typeface="Times New Roman"/>
              <a:cs typeface="Times New Roman"/>
            </a:rPr>
            <a:t> </a:t>
          </a:r>
          <a:r>
            <a:rPr lang="en-US" sz="2900" kern="1200" dirty="0" err="1">
              <a:latin typeface="Times New Roman"/>
              <a:cs typeface="Times New Roman"/>
            </a:rPr>
            <a:t>rečenice</a:t>
          </a:r>
          <a:r>
            <a:rPr lang="en-US" sz="2900" kern="1200" dirty="0">
              <a:latin typeface="Times New Roman"/>
              <a:cs typeface="Times New Roman"/>
            </a:rPr>
            <a:t>?</a:t>
          </a:r>
        </a:p>
      </dsp:txBody>
      <dsp:txXfrm>
        <a:off x="0" y="1364926"/>
        <a:ext cx="7452360" cy="1364926"/>
      </dsp:txXfrm>
    </dsp:sp>
    <dsp:sp modelId="{91525746-3016-411A-93E7-5EFB0D6187FB}">
      <dsp:nvSpPr>
        <dsp:cNvPr id="0" name=""/>
        <dsp:cNvSpPr/>
      </dsp:nvSpPr>
      <dsp:spPr>
        <a:xfrm>
          <a:off x="0" y="2729853"/>
          <a:ext cx="745236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219156-13E9-42AD-A35A-AC54ED071C53}">
      <dsp:nvSpPr>
        <dsp:cNvPr id="0" name=""/>
        <dsp:cNvSpPr/>
      </dsp:nvSpPr>
      <dsp:spPr>
        <a:xfrm>
          <a:off x="0" y="2729853"/>
          <a:ext cx="7452360" cy="1364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latin typeface="Times New Roman"/>
              <a:cs typeface="Times New Roman"/>
            </a:rPr>
            <a:t>3. A </a:t>
          </a:r>
          <a:r>
            <a:rPr lang="en-US" sz="2900" kern="1200" dirty="0" err="1">
              <a:latin typeface="Times New Roman"/>
              <a:cs typeface="Times New Roman"/>
            </a:rPr>
            <a:t>zavisna</a:t>
          </a:r>
          <a:r>
            <a:rPr lang="en-US" sz="2900" kern="1200" dirty="0">
              <a:latin typeface="Times New Roman"/>
              <a:cs typeface="Times New Roman"/>
            </a:rPr>
            <a:t> </a:t>
          </a:r>
          <a:r>
            <a:rPr lang="en-US" sz="2900" kern="1200" dirty="0" err="1">
              <a:latin typeface="Times New Roman"/>
              <a:cs typeface="Times New Roman"/>
            </a:rPr>
            <a:t>surečenica</a:t>
          </a:r>
          <a:r>
            <a:rPr lang="en-US" sz="2900" kern="1200" dirty="0">
              <a:latin typeface="Times New Roman"/>
              <a:cs typeface="Times New Roman"/>
            </a:rPr>
            <a:t> u </a:t>
          </a:r>
          <a:r>
            <a:rPr lang="en-US" sz="2900" kern="1200" dirty="0" err="1">
              <a:latin typeface="Times New Roman"/>
              <a:cs typeface="Times New Roman"/>
            </a:rPr>
            <a:t>zavisnosloženoj</a:t>
          </a:r>
          <a:r>
            <a:rPr lang="en-US" sz="2900" kern="1200" dirty="0">
              <a:latin typeface="Times New Roman"/>
              <a:cs typeface="Times New Roman"/>
            </a:rPr>
            <a:t> </a:t>
          </a:r>
          <a:r>
            <a:rPr lang="en-US" sz="2900" kern="1200" dirty="0" err="1">
              <a:latin typeface="Times New Roman"/>
              <a:cs typeface="Times New Roman"/>
            </a:rPr>
            <a:t>rečenici</a:t>
          </a:r>
          <a:r>
            <a:rPr lang="en-US" sz="2900" kern="1200" dirty="0">
              <a:latin typeface="Times New Roman"/>
              <a:cs typeface="Times New Roman"/>
            </a:rPr>
            <a:t>?</a:t>
          </a:r>
        </a:p>
      </dsp:txBody>
      <dsp:txXfrm>
        <a:off x="0" y="2729853"/>
        <a:ext cx="7452360" cy="1364926"/>
      </dsp:txXfrm>
    </dsp:sp>
    <dsp:sp modelId="{7AE00835-2A5B-492F-8174-79F1A1ACA523}">
      <dsp:nvSpPr>
        <dsp:cNvPr id="0" name=""/>
        <dsp:cNvSpPr/>
      </dsp:nvSpPr>
      <dsp:spPr>
        <a:xfrm>
          <a:off x="0" y="4094779"/>
          <a:ext cx="745236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6F45BA-47AD-4BF9-A8D1-2A027251E58B}">
      <dsp:nvSpPr>
        <dsp:cNvPr id="0" name=""/>
        <dsp:cNvSpPr/>
      </dsp:nvSpPr>
      <dsp:spPr>
        <a:xfrm>
          <a:off x="0" y="4094779"/>
          <a:ext cx="7452360" cy="13649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latin typeface="Times New Roman"/>
              <a:cs typeface="Times New Roman"/>
            </a:rPr>
            <a:t>4. </a:t>
          </a:r>
          <a:r>
            <a:rPr lang="en-US" sz="2900" kern="1200" dirty="0" err="1">
              <a:latin typeface="Times New Roman"/>
              <a:cs typeface="Times New Roman"/>
            </a:rPr>
            <a:t>Što</a:t>
          </a:r>
          <a:r>
            <a:rPr lang="en-US" sz="2900" kern="1200" dirty="0">
              <a:latin typeface="Times New Roman"/>
              <a:cs typeface="Times New Roman"/>
            </a:rPr>
            <a:t> </a:t>
          </a:r>
          <a:r>
            <a:rPr lang="en-US" sz="2900" kern="1200" dirty="0" err="1">
              <a:latin typeface="Times New Roman"/>
              <a:cs typeface="Times New Roman"/>
            </a:rPr>
            <a:t>zaključuješ</a:t>
          </a:r>
          <a:r>
            <a:rPr lang="en-US" sz="2900" kern="1200" dirty="0">
              <a:latin typeface="Times New Roman"/>
              <a:cs typeface="Times New Roman"/>
            </a:rPr>
            <a:t> o </a:t>
          </a:r>
          <a:r>
            <a:rPr lang="en-US" sz="2900" kern="1200" dirty="0" err="1">
              <a:latin typeface="Times New Roman"/>
              <a:cs typeface="Times New Roman"/>
            </a:rPr>
            <a:t>njihovoj</a:t>
          </a:r>
          <a:r>
            <a:rPr lang="en-US" sz="2900" kern="1200" dirty="0">
              <a:latin typeface="Times New Roman"/>
              <a:cs typeface="Times New Roman"/>
            </a:rPr>
            <a:t> </a:t>
          </a:r>
          <a:r>
            <a:rPr lang="en-US" sz="2900" kern="1200" dirty="0" err="1">
              <a:latin typeface="Times New Roman"/>
              <a:cs typeface="Times New Roman"/>
            </a:rPr>
            <a:t>službi</a:t>
          </a:r>
          <a:r>
            <a:rPr lang="en-US" sz="2900" kern="1200" dirty="0">
              <a:latin typeface="Times New Roman"/>
              <a:cs typeface="Times New Roman"/>
            </a:rPr>
            <a:t>?</a:t>
          </a:r>
        </a:p>
      </dsp:txBody>
      <dsp:txXfrm>
        <a:off x="0" y="4094779"/>
        <a:ext cx="7452360" cy="13649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516207-57F1-466B-AED6-B75BDB4917F2}">
      <dsp:nvSpPr>
        <dsp:cNvPr id="0" name=""/>
        <dsp:cNvSpPr/>
      </dsp:nvSpPr>
      <dsp:spPr>
        <a:xfrm>
          <a:off x="1282" y="0"/>
          <a:ext cx="5001852" cy="458494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9964" tIns="330200" rIns="38996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>
              <a:latin typeface="Times New Roman"/>
              <a:cs typeface="Times New Roman"/>
            </a:rPr>
            <a:t>Objektna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rečenica</a:t>
          </a:r>
          <a:r>
            <a:rPr lang="en-US" sz="2600" kern="1200" dirty="0">
              <a:latin typeface="Times New Roman"/>
              <a:cs typeface="Times New Roman"/>
            </a:rPr>
            <a:t> je </a:t>
          </a:r>
          <a:r>
            <a:rPr lang="en-US" sz="2600" kern="1200" dirty="0" err="1">
              <a:latin typeface="Times New Roman"/>
              <a:cs typeface="Times New Roman"/>
            </a:rPr>
            <a:t>zavisnosložena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rečenica</a:t>
          </a:r>
          <a:r>
            <a:rPr lang="en-US" sz="2600" kern="1200" dirty="0">
              <a:latin typeface="Times New Roman"/>
              <a:cs typeface="Times New Roman"/>
            </a:rPr>
            <a:t> u </a:t>
          </a:r>
          <a:r>
            <a:rPr lang="en-US" sz="2600" kern="1200" dirty="0" err="1">
              <a:latin typeface="Times New Roman"/>
              <a:cs typeface="Times New Roman"/>
            </a:rPr>
            <a:t>kojoj</a:t>
          </a:r>
          <a:r>
            <a:rPr lang="en-US" sz="2600" kern="1200" dirty="0">
              <a:latin typeface="Times New Roman"/>
              <a:cs typeface="Times New Roman"/>
            </a:rPr>
            <a:t> je </a:t>
          </a:r>
          <a:r>
            <a:rPr lang="en-US" sz="2600" kern="1200" dirty="0" err="1">
              <a:latin typeface="Times New Roman"/>
              <a:cs typeface="Times New Roman"/>
            </a:rPr>
            <a:t>zavisna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surečenica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uvrštena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na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mjesto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objekta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glavne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surečenice</a:t>
          </a:r>
          <a:r>
            <a:rPr lang="en-US" sz="2600" kern="1200" dirty="0">
              <a:latin typeface="Times New Roman"/>
              <a:cs typeface="Times New Roman"/>
            </a:rPr>
            <a:t>.</a:t>
          </a:r>
          <a:endParaRPr lang="en-US" sz="2600" b="0" i="0" u="none" strike="noStrike" kern="1200" cap="none" baseline="0" noProof="0" dirty="0">
            <a:solidFill>
              <a:srgbClr val="010000"/>
            </a:solidFill>
            <a:latin typeface="Times New Roman"/>
            <a:cs typeface="Times New Roman"/>
          </a:endParaRPr>
        </a:p>
      </dsp:txBody>
      <dsp:txXfrm>
        <a:off x="1282" y="1742279"/>
        <a:ext cx="5001852" cy="2750967"/>
      </dsp:txXfrm>
    </dsp:sp>
    <dsp:sp modelId="{0AC13D1E-482A-44D5-AB96-0E0CD99C3BF1}">
      <dsp:nvSpPr>
        <dsp:cNvPr id="0" name=""/>
        <dsp:cNvSpPr/>
      </dsp:nvSpPr>
      <dsp:spPr>
        <a:xfrm>
          <a:off x="1814467" y="458494"/>
          <a:ext cx="1375483" cy="137548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238" tIns="12700" rIns="10723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2015902" y="659929"/>
        <a:ext cx="972613" cy="972613"/>
      </dsp:txXfrm>
    </dsp:sp>
    <dsp:sp modelId="{C4D0410C-4E04-46C6-A776-5F730049C0E0}">
      <dsp:nvSpPr>
        <dsp:cNvPr id="0" name=""/>
        <dsp:cNvSpPr/>
      </dsp:nvSpPr>
      <dsp:spPr>
        <a:xfrm>
          <a:off x="1282" y="4584874"/>
          <a:ext cx="5001852" cy="72"/>
        </a:xfrm>
        <a:prstGeom prst="rect">
          <a:avLst/>
        </a:prstGeom>
        <a:solidFill>
          <a:schemeClr val="accent5">
            <a:hueOff val="5803288"/>
            <a:satOff val="2564"/>
            <a:lumOff val="-2811"/>
            <a:alphaOff val="0"/>
          </a:schemeClr>
        </a:solidFill>
        <a:ln w="12700" cap="flat" cmpd="sng" algn="ctr">
          <a:solidFill>
            <a:schemeClr val="accent5">
              <a:hueOff val="5803288"/>
              <a:satOff val="2564"/>
              <a:lumOff val="-281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6BDA7-68E6-473E-A9E9-DDC26BB55AF6}">
      <dsp:nvSpPr>
        <dsp:cNvPr id="0" name=""/>
        <dsp:cNvSpPr/>
      </dsp:nvSpPr>
      <dsp:spPr>
        <a:xfrm>
          <a:off x="5503320" y="0"/>
          <a:ext cx="5001852" cy="4584946"/>
        </a:xfrm>
        <a:prstGeom prst="rect">
          <a:avLst/>
        </a:prstGeom>
        <a:solidFill>
          <a:schemeClr val="accent5">
            <a:tint val="40000"/>
            <a:alpha val="90000"/>
            <a:hueOff val="17255696"/>
            <a:satOff val="-1258"/>
            <a:lumOff val="-149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7255696"/>
              <a:satOff val="-1258"/>
              <a:lumOff val="-14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9964" tIns="330200" rIns="38996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>
              <a:latin typeface="Times New Roman"/>
              <a:cs typeface="Times New Roman"/>
            </a:rPr>
            <a:t>Objektnu</a:t>
          </a:r>
          <a:r>
            <a:rPr lang="en-US" sz="2600" kern="1200" dirty="0">
              <a:latin typeface="Times New Roman"/>
              <a:cs typeface="Times New Roman"/>
            </a:rPr>
            <a:t> </a:t>
          </a:r>
          <a:r>
            <a:rPr lang="en-US" sz="2600" kern="1200" dirty="0" err="1">
              <a:latin typeface="Times New Roman"/>
              <a:cs typeface="Times New Roman"/>
            </a:rPr>
            <a:t>surečenicu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prepoznajemo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tako</a:t>
          </a:r>
          <a:r>
            <a:rPr lang="en-US" sz="2600" kern="1200" dirty="0">
              <a:latin typeface="Times New Roman"/>
              <a:cs typeface="Times New Roman"/>
            </a:rPr>
            <a:t> da </a:t>
          </a:r>
          <a:r>
            <a:rPr lang="en-US" sz="2600" kern="1200" dirty="0" err="1">
              <a:latin typeface="Times New Roman"/>
              <a:cs typeface="Times New Roman"/>
            </a:rPr>
            <a:t>padežno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pitanje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i="1" kern="1200" dirty="0">
              <a:latin typeface="Times New Roman"/>
              <a:cs typeface="Times New Roman"/>
            </a:rPr>
            <a:t>Koga/</a:t>
          </a:r>
          <a:r>
            <a:rPr lang="en-US" sz="2600" i="1" kern="1200" dirty="0" err="1">
              <a:latin typeface="Times New Roman"/>
              <a:cs typeface="Times New Roman"/>
            </a:rPr>
            <a:t>Što</a:t>
          </a:r>
          <a:r>
            <a:rPr lang="en-US" sz="2600" i="1" kern="1200" dirty="0">
              <a:latin typeface="Times New Roman"/>
              <a:cs typeface="Times New Roman"/>
            </a:rPr>
            <a:t>?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Postavljamo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uz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predikat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glavne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surečenice</a:t>
          </a:r>
          <a:r>
            <a:rPr lang="en-US" sz="2600" kern="1200" dirty="0">
              <a:latin typeface="Times New Roman"/>
              <a:cs typeface="Times New Roman"/>
            </a:rPr>
            <a:t>.</a:t>
          </a:r>
        </a:p>
      </dsp:txBody>
      <dsp:txXfrm>
        <a:off x="5503320" y="1742279"/>
        <a:ext cx="5001852" cy="2750967"/>
      </dsp:txXfrm>
    </dsp:sp>
    <dsp:sp modelId="{140DB1D0-A236-4DAD-8CAF-A070F95A82E0}">
      <dsp:nvSpPr>
        <dsp:cNvPr id="0" name=""/>
        <dsp:cNvSpPr/>
      </dsp:nvSpPr>
      <dsp:spPr>
        <a:xfrm>
          <a:off x="7316505" y="458494"/>
          <a:ext cx="1375483" cy="1375483"/>
        </a:xfrm>
        <a:prstGeom prst="ellipse">
          <a:avLst/>
        </a:prstGeom>
        <a:solidFill>
          <a:schemeClr val="accent5">
            <a:hueOff val="11606576"/>
            <a:satOff val="5128"/>
            <a:lumOff val="-5621"/>
            <a:alphaOff val="0"/>
          </a:schemeClr>
        </a:solidFill>
        <a:ln w="12700" cap="flat" cmpd="sng" algn="ctr">
          <a:solidFill>
            <a:schemeClr val="accent5">
              <a:hueOff val="11606576"/>
              <a:satOff val="5128"/>
              <a:lumOff val="-56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238" tIns="12700" rIns="10723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7517940" y="659929"/>
        <a:ext cx="972613" cy="972613"/>
      </dsp:txXfrm>
    </dsp:sp>
    <dsp:sp modelId="{94079784-06EB-4990-858B-01B55D11C086}">
      <dsp:nvSpPr>
        <dsp:cNvPr id="0" name=""/>
        <dsp:cNvSpPr/>
      </dsp:nvSpPr>
      <dsp:spPr>
        <a:xfrm>
          <a:off x="5503320" y="4584874"/>
          <a:ext cx="5001852" cy="72"/>
        </a:xfrm>
        <a:prstGeom prst="rect">
          <a:avLst/>
        </a:prstGeom>
        <a:solidFill>
          <a:schemeClr val="accent5">
            <a:hueOff val="17409864"/>
            <a:satOff val="7692"/>
            <a:lumOff val="-8432"/>
            <a:alphaOff val="0"/>
          </a:schemeClr>
        </a:solidFill>
        <a:ln w="12700" cap="flat" cmpd="sng" algn="ctr">
          <a:solidFill>
            <a:schemeClr val="accent5">
              <a:hueOff val="17409864"/>
              <a:satOff val="7692"/>
              <a:lumOff val="-84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90F146-60EB-4E6F-999C-37C799E8C6F9}">
      <dsp:nvSpPr>
        <dsp:cNvPr id="0" name=""/>
        <dsp:cNvSpPr/>
      </dsp:nvSpPr>
      <dsp:spPr>
        <a:xfrm>
          <a:off x="0" y="97506"/>
          <a:ext cx="6364224" cy="10038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 err="1">
              <a:latin typeface="Times New Roman"/>
              <a:cs typeface="Times New Roman"/>
            </a:rPr>
            <a:t>Promotri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primjer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preoblike</a:t>
          </a:r>
          <a:r>
            <a:rPr lang="en-US" sz="2600" b="1" kern="1200" dirty="0">
              <a:latin typeface="Times New Roman"/>
              <a:cs typeface="Times New Roman"/>
            </a:rPr>
            <a:t> </a:t>
          </a:r>
          <a:r>
            <a:rPr lang="en-US" sz="2600" b="1" kern="1200" dirty="0" err="1">
              <a:latin typeface="Times New Roman"/>
              <a:cs typeface="Times New Roman"/>
            </a:rPr>
            <a:t>upravnoga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govora</a:t>
          </a:r>
          <a:r>
            <a:rPr lang="en-US" sz="2600" b="1" kern="1200" dirty="0">
              <a:latin typeface="Times New Roman"/>
              <a:cs typeface="Times New Roman"/>
            </a:rPr>
            <a:t> u </a:t>
          </a:r>
          <a:r>
            <a:rPr lang="en-US" sz="2600" b="1" kern="1200" dirty="0" err="1">
              <a:latin typeface="Times New Roman"/>
              <a:cs typeface="Times New Roman"/>
            </a:rPr>
            <a:t>neupravni</a:t>
          </a:r>
          <a:r>
            <a:rPr lang="en-US" sz="2600" b="1" kern="1200" dirty="0">
              <a:latin typeface="Times New Roman"/>
              <a:cs typeface="Times New Roman"/>
            </a:rPr>
            <a:t>:</a:t>
          </a:r>
          <a:endParaRPr lang="en-US" sz="2600" kern="1200" dirty="0">
            <a:latin typeface="Times New Roman"/>
            <a:cs typeface="Times New Roman"/>
          </a:endParaRPr>
        </a:p>
      </dsp:txBody>
      <dsp:txXfrm>
        <a:off x="49004" y="146510"/>
        <a:ext cx="6266216" cy="905852"/>
      </dsp:txXfrm>
    </dsp:sp>
    <dsp:sp modelId="{64E8B569-EAED-4994-852E-4B881120FCC4}">
      <dsp:nvSpPr>
        <dsp:cNvPr id="0" name=""/>
        <dsp:cNvSpPr/>
      </dsp:nvSpPr>
      <dsp:spPr>
        <a:xfrm>
          <a:off x="0" y="1176246"/>
          <a:ext cx="6364224" cy="100386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latin typeface="Times New Roman"/>
              <a:cs typeface="Times New Roman"/>
            </a:rPr>
            <a:t>UPRAVNI GOVOR</a:t>
          </a:r>
          <a:endParaRPr lang="en-US" sz="2600" kern="1200" dirty="0">
            <a:latin typeface="Times New Roman"/>
            <a:cs typeface="Times New Roman"/>
          </a:endParaRPr>
        </a:p>
      </dsp:txBody>
      <dsp:txXfrm>
        <a:off x="49004" y="1225250"/>
        <a:ext cx="6266216" cy="905852"/>
      </dsp:txXfrm>
    </dsp:sp>
    <dsp:sp modelId="{5B23429A-2926-4E48-96DA-C2C3DDC86F5D}">
      <dsp:nvSpPr>
        <dsp:cNvPr id="0" name=""/>
        <dsp:cNvSpPr/>
      </dsp:nvSpPr>
      <dsp:spPr>
        <a:xfrm>
          <a:off x="0" y="2254986"/>
          <a:ext cx="6364224" cy="10038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>
              <a:latin typeface="Times New Roman"/>
              <a:cs typeface="Times New Roman"/>
            </a:rPr>
            <a:t>Jamesa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Watta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pitali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su</a:t>
          </a:r>
          <a:r>
            <a:rPr lang="en-US" sz="2600" kern="1200" dirty="0">
              <a:latin typeface="Times New Roman"/>
              <a:cs typeface="Times New Roman"/>
            </a:rPr>
            <a:t>: ,,Kako Vas je </a:t>
          </a:r>
          <a:r>
            <a:rPr lang="en-US" sz="2600" kern="1200" dirty="0" err="1">
              <a:latin typeface="Times New Roman"/>
              <a:cs typeface="Times New Roman"/>
            </a:rPr>
            <a:t>čajnik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potaknuo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na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usavršavanje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parnoga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stroja</a:t>
          </a:r>
          <a:r>
            <a:rPr lang="en-US" sz="2600" kern="1200" dirty="0">
              <a:latin typeface="Times New Roman"/>
              <a:cs typeface="Times New Roman"/>
            </a:rPr>
            <a:t>?''</a:t>
          </a:r>
        </a:p>
      </dsp:txBody>
      <dsp:txXfrm>
        <a:off x="49004" y="2303990"/>
        <a:ext cx="6266216" cy="905852"/>
      </dsp:txXfrm>
    </dsp:sp>
    <dsp:sp modelId="{26F6E395-5BAF-43A2-A28D-C4F9EBF12718}">
      <dsp:nvSpPr>
        <dsp:cNvPr id="0" name=""/>
        <dsp:cNvSpPr/>
      </dsp:nvSpPr>
      <dsp:spPr>
        <a:xfrm>
          <a:off x="0" y="3333726"/>
          <a:ext cx="6364224" cy="10038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latin typeface="Times New Roman"/>
              <a:cs typeface="Times New Roman"/>
            </a:rPr>
            <a:t>NEUPRAVNI GOVOR</a:t>
          </a:r>
          <a:endParaRPr lang="en-US" sz="2600" kern="1200" dirty="0">
            <a:latin typeface="Times New Roman"/>
            <a:cs typeface="Times New Roman"/>
          </a:endParaRPr>
        </a:p>
      </dsp:txBody>
      <dsp:txXfrm>
        <a:off x="49004" y="3382730"/>
        <a:ext cx="6266216" cy="905852"/>
      </dsp:txXfrm>
    </dsp:sp>
    <dsp:sp modelId="{3BF4886F-D166-4C92-A960-0BCEED9DCE46}">
      <dsp:nvSpPr>
        <dsp:cNvPr id="0" name=""/>
        <dsp:cNvSpPr/>
      </dsp:nvSpPr>
      <dsp:spPr>
        <a:xfrm>
          <a:off x="0" y="4412466"/>
          <a:ext cx="6364224" cy="10038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>
              <a:latin typeface="Times New Roman"/>
              <a:cs typeface="Times New Roman"/>
            </a:rPr>
            <a:t>Jamesa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Watta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pitali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su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kako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ga</a:t>
          </a:r>
          <a:r>
            <a:rPr lang="en-US" sz="2600" kern="1200" dirty="0">
              <a:latin typeface="Times New Roman"/>
              <a:cs typeface="Times New Roman"/>
            </a:rPr>
            <a:t> je </a:t>
          </a:r>
          <a:r>
            <a:rPr lang="en-US" sz="2600" kern="1200" dirty="0" err="1">
              <a:latin typeface="Times New Roman"/>
              <a:cs typeface="Times New Roman"/>
            </a:rPr>
            <a:t>čajnik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potaknuo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na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usavršavanje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parnoga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stroja</a:t>
          </a:r>
          <a:r>
            <a:rPr lang="en-US" sz="2600" kern="1200" dirty="0">
              <a:latin typeface="Times New Roman"/>
              <a:cs typeface="Times New Roman"/>
            </a:rPr>
            <a:t>.</a:t>
          </a:r>
        </a:p>
      </dsp:txBody>
      <dsp:txXfrm>
        <a:off x="49004" y="4461470"/>
        <a:ext cx="6266216" cy="9058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9137F-E3EA-4C7C-A827-8F70A1F3A333}">
      <dsp:nvSpPr>
        <dsp:cNvPr id="0" name=""/>
        <dsp:cNvSpPr/>
      </dsp:nvSpPr>
      <dsp:spPr>
        <a:xfrm>
          <a:off x="1282" y="0"/>
          <a:ext cx="5001852" cy="458494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9964" tIns="330200" rIns="38996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1. </a:t>
          </a:r>
          <a:r>
            <a:rPr lang="en-US" sz="2600" kern="1200" dirty="0" err="1">
              <a:latin typeface="Times New Roman"/>
              <a:cs typeface="Times New Roman"/>
            </a:rPr>
            <a:t>Nastaje</a:t>
          </a:r>
          <a:r>
            <a:rPr lang="en-US" sz="2600" kern="1200" dirty="0">
              <a:latin typeface="Times New Roman"/>
              <a:cs typeface="Times New Roman"/>
            </a:rPr>
            <a:t> li </a:t>
          </a:r>
          <a:r>
            <a:rPr lang="en-US" sz="2600" kern="1200" dirty="0" err="1">
              <a:latin typeface="Times New Roman"/>
              <a:cs typeface="Times New Roman"/>
            </a:rPr>
            <a:t>preoblikom</a:t>
          </a:r>
          <a:r>
            <a:rPr lang="en-US" sz="2600" kern="1200" dirty="0">
              <a:latin typeface="Times New Roman"/>
              <a:cs typeface="Times New Roman"/>
            </a:rPr>
            <a:t> </a:t>
          </a:r>
          <a:r>
            <a:rPr lang="en-US" sz="2600" kern="1200" dirty="0" err="1">
              <a:latin typeface="Times New Roman"/>
              <a:cs typeface="Times New Roman"/>
            </a:rPr>
            <a:t>upravnoga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govora</a:t>
          </a:r>
          <a:r>
            <a:rPr lang="en-US" sz="2600" kern="1200" dirty="0">
              <a:latin typeface="Times New Roman"/>
              <a:cs typeface="Times New Roman"/>
            </a:rPr>
            <a:t> u </a:t>
          </a:r>
          <a:r>
            <a:rPr lang="en-US" sz="2600" kern="1200" dirty="0" err="1">
              <a:latin typeface="Times New Roman"/>
              <a:cs typeface="Times New Roman"/>
            </a:rPr>
            <a:t>neupravni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jednostavna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ili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složena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rečenica</a:t>
          </a:r>
          <a:r>
            <a:rPr lang="en-US" sz="2600" kern="1200" dirty="0">
              <a:latin typeface="Times New Roman"/>
              <a:cs typeface="Times New Roman"/>
            </a:rPr>
            <a:t>?</a:t>
          </a:r>
          <a:endParaRPr lang="en-US" sz="2600" b="0" i="0" u="none" strike="noStrike" kern="1200" cap="none" baseline="0" noProof="0" dirty="0">
            <a:solidFill>
              <a:srgbClr val="010000"/>
            </a:solidFill>
            <a:latin typeface="Times New Roman"/>
            <a:cs typeface="Times New Roman"/>
          </a:endParaRPr>
        </a:p>
      </dsp:txBody>
      <dsp:txXfrm>
        <a:off x="1282" y="1742279"/>
        <a:ext cx="5001852" cy="2750967"/>
      </dsp:txXfrm>
    </dsp:sp>
    <dsp:sp modelId="{A22ECD66-F98B-47D9-9D64-A7FCD5A7FC30}">
      <dsp:nvSpPr>
        <dsp:cNvPr id="0" name=""/>
        <dsp:cNvSpPr/>
      </dsp:nvSpPr>
      <dsp:spPr>
        <a:xfrm>
          <a:off x="1814467" y="458494"/>
          <a:ext cx="1375483" cy="137548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238" tIns="12700" rIns="10723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2015902" y="659929"/>
        <a:ext cx="972613" cy="972613"/>
      </dsp:txXfrm>
    </dsp:sp>
    <dsp:sp modelId="{E1157987-9A36-4582-B8E5-19C4326A8637}">
      <dsp:nvSpPr>
        <dsp:cNvPr id="0" name=""/>
        <dsp:cNvSpPr/>
      </dsp:nvSpPr>
      <dsp:spPr>
        <a:xfrm>
          <a:off x="1282" y="4584874"/>
          <a:ext cx="5001852" cy="72"/>
        </a:xfrm>
        <a:prstGeom prst="rect">
          <a:avLst/>
        </a:prstGeom>
        <a:solidFill>
          <a:schemeClr val="accent5">
            <a:hueOff val="5803288"/>
            <a:satOff val="2564"/>
            <a:lumOff val="-2811"/>
            <a:alphaOff val="0"/>
          </a:schemeClr>
        </a:solidFill>
        <a:ln w="12700" cap="flat" cmpd="sng" algn="ctr">
          <a:solidFill>
            <a:schemeClr val="accent5">
              <a:hueOff val="5803288"/>
              <a:satOff val="2564"/>
              <a:lumOff val="-281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A0B26-D75C-4AE9-A1E6-63045350180F}">
      <dsp:nvSpPr>
        <dsp:cNvPr id="0" name=""/>
        <dsp:cNvSpPr/>
      </dsp:nvSpPr>
      <dsp:spPr>
        <a:xfrm>
          <a:off x="5503320" y="0"/>
          <a:ext cx="5001852" cy="4584946"/>
        </a:xfrm>
        <a:prstGeom prst="rect">
          <a:avLst/>
        </a:prstGeom>
        <a:solidFill>
          <a:schemeClr val="accent5">
            <a:tint val="40000"/>
            <a:alpha val="90000"/>
            <a:hueOff val="17255696"/>
            <a:satOff val="-1258"/>
            <a:lumOff val="-149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17255696"/>
              <a:satOff val="-1258"/>
              <a:lumOff val="-14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9964" tIns="330200" rIns="389964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Times New Roman"/>
              <a:cs typeface="Times New Roman"/>
            </a:rPr>
            <a:t>2. </a:t>
          </a:r>
          <a:r>
            <a:rPr lang="en-US" sz="2600" kern="1200" dirty="0" err="1">
              <a:latin typeface="Times New Roman"/>
              <a:cs typeface="Times New Roman"/>
            </a:rPr>
            <a:t>Koju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vrstu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složene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rečenice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prepoznaješ</a:t>
          </a:r>
          <a:r>
            <a:rPr lang="en-US" sz="2600" kern="1200" dirty="0">
              <a:latin typeface="Times New Roman"/>
              <a:cs typeface="Times New Roman"/>
            </a:rPr>
            <a:t> u </a:t>
          </a:r>
          <a:r>
            <a:rPr lang="en-US" sz="2600" kern="1200" dirty="0" err="1">
              <a:latin typeface="Times New Roman"/>
              <a:cs typeface="Times New Roman"/>
            </a:rPr>
            <a:t>rečenici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neupravnoga</a:t>
          </a:r>
          <a:r>
            <a:rPr lang="en-US" sz="2600" kern="1200" dirty="0">
              <a:latin typeface="Times New Roman"/>
              <a:cs typeface="Times New Roman"/>
            </a:rPr>
            <a:t> </a:t>
          </a:r>
          <a:r>
            <a:rPr lang="en-US" sz="2600" kern="1200" dirty="0" err="1">
              <a:latin typeface="Times New Roman"/>
              <a:cs typeface="Times New Roman"/>
            </a:rPr>
            <a:t>govora</a:t>
          </a:r>
          <a:r>
            <a:rPr lang="en-US" sz="2600" kern="1200" dirty="0">
              <a:latin typeface="Times New Roman"/>
              <a:cs typeface="Times New Roman"/>
            </a:rPr>
            <a:t>?</a:t>
          </a:r>
        </a:p>
      </dsp:txBody>
      <dsp:txXfrm>
        <a:off x="5503320" y="1742279"/>
        <a:ext cx="5001852" cy="2750967"/>
      </dsp:txXfrm>
    </dsp:sp>
    <dsp:sp modelId="{18825D9D-316C-4496-964D-981FEBEB02BD}">
      <dsp:nvSpPr>
        <dsp:cNvPr id="0" name=""/>
        <dsp:cNvSpPr/>
      </dsp:nvSpPr>
      <dsp:spPr>
        <a:xfrm>
          <a:off x="7316505" y="458494"/>
          <a:ext cx="1375483" cy="1375483"/>
        </a:xfrm>
        <a:prstGeom prst="ellipse">
          <a:avLst/>
        </a:prstGeom>
        <a:solidFill>
          <a:schemeClr val="accent5">
            <a:hueOff val="11606576"/>
            <a:satOff val="5128"/>
            <a:lumOff val="-5621"/>
            <a:alphaOff val="0"/>
          </a:schemeClr>
        </a:solidFill>
        <a:ln w="12700" cap="flat" cmpd="sng" algn="ctr">
          <a:solidFill>
            <a:schemeClr val="accent5">
              <a:hueOff val="11606576"/>
              <a:satOff val="5128"/>
              <a:lumOff val="-56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238" tIns="12700" rIns="10723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7517940" y="659929"/>
        <a:ext cx="972613" cy="972613"/>
      </dsp:txXfrm>
    </dsp:sp>
    <dsp:sp modelId="{49B484CA-D7BD-4971-89DE-6983775BAC9D}">
      <dsp:nvSpPr>
        <dsp:cNvPr id="0" name=""/>
        <dsp:cNvSpPr/>
      </dsp:nvSpPr>
      <dsp:spPr>
        <a:xfrm>
          <a:off x="5503320" y="4584874"/>
          <a:ext cx="5001852" cy="72"/>
        </a:xfrm>
        <a:prstGeom prst="rect">
          <a:avLst/>
        </a:prstGeom>
        <a:solidFill>
          <a:schemeClr val="accent5">
            <a:hueOff val="17409864"/>
            <a:satOff val="7692"/>
            <a:lumOff val="-8432"/>
            <a:alphaOff val="0"/>
          </a:schemeClr>
        </a:solidFill>
        <a:ln w="12700" cap="flat" cmpd="sng" algn="ctr">
          <a:solidFill>
            <a:schemeClr val="accent5">
              <a:hueOff val="17409864"/>
              <a:satOff val="7692"/>
              <a:lumOff val="-84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D0660-3AE3-41FC-9F80-539CE2E53EAF}">
      <dsp:nvSpPr>
        <dsp:cNvPr id="0" name=""/>
        <dsp:cNvSpPr/>
      </dsp:nvSpPr>
      <dsp:spPr>
        <a:xfrm>
          <a:off x="0" y="0"/>
          <a:ext cx="636422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9F62B1-9A78-4690-810F-134A5F34190B}">
      <dsp:nvSpPr>
        <dsp:cNvPr id="0" name=""/>
        <dsp:cNvSpPr/>
      </dsp:nvSpPr>
      <dsp:spPr>
        <a:xfrm>
          <a:off x="0" y="0"/>
          <a:ext cx="6364224" cy="137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1" kern="1200" dirty="0" err="1">
              <a:latin typeface="Times New Roman"/>
              <a:cs typeface="Times New Roman"/>
            </a:rPr>
            <a:t>Odgovori</a:t>
          </a:r>
          <a:r>
            <a:rPr lang="en-US" sz="3300" b="1" kern="1200" dirty="0">
              <a:latin typeface="Times New Roman"/>
              <a:cs typeface="Times New Roman"/>
            </a:rPr>
            <a:t> </a:t>
          </a:r>
          <a:r>
            <a:rPr lang="en-US" sz="3300" b="1" kern="1200" dirty="0" err="1">
              <a:latin typeface="Times New Roman"/>
              <a:cs typeface="Times New Roman"/>
            </a:rPr>
            <a:t>na</a:t>
          </a:r>
          <a:r>
            <a:rPr lang="en-US" sz="3300" b="1" kern="1200" dirty="0">
              <a:latin typeface="Times New Roman"/>
              <a:cs typeface="Times New Roman"/>
            </a:rPr>
            <a:t> </a:t>
          </a:r>
          <a:r>
            <a:rPr lang="en-US" sz="3300" b="1" kern="1200" dirty="0" err="1">
              <a:latin typeface="Times New Roman"/>
              <a:cs typeface="Times New Roman"/>
            </a:rPr>
            <a:t>sljedeća</a:t>
          </a:r>
          <a:r>
            <a:rPr lang="en-US" sz="3300" b="1" kern="1200" dirty="0">
              <a:latin typeface="Times New Roman"/>
              <a:cs typeface="Times New Roman"/>
            </a:rPr>
            <a:t> </a:t>
          </a:r>
          <a:r>
            <a:rPr lang="en-US" sz="3300" b="1" kern="1200" dirty="0" err="1">
              <a:latin typeface="Times New Roman"/>
              <a:cs typeface="Times New Roman"/>
            </a:rPr>
            <a:t>pitanja</a:t>
          </a:r>
          <a:r>
            <a:rPr lang="en-US" sz="3300" b="1" kern="1200" dirty="0">
              <a:latin typeface="Times New Roman"/>
              <a:cs typeface="Times New Roman"/>
            </a:rPr>
            <a:t> u </a:t>
          </a:r>
          <a:r>
            <a:rPr lang="en-US" sz="3300" b="1" kern="1200" dirty="0" err="1">
              <a:latin typeface="Times New Roman"/>
              <a:cs typeface="Times New Roman"/>
            </a:rPr>
            <a:t>svoju</a:t>
          </a:r>
          <a:r>
            <a:rPr lang="en-US" sz="3300" b="1" kern="1200" dirty="0">
              <a:latin typeface="Times New Roman"/>
              <a:cs typeface="Times New Roman"/>
            </a:rPr>
            <a:t> </a:t>
          </a:r>
          <a:r>
            <a:rPr lang="en-US" sz="3300" b="1" kern="1200" dirty="0" err="1">
              <a:latin typeface="Times New Roman"/>
              <a:cs typeface="Times New Roman"/>
            </a:rPr>
            <a:t>bilježnicu</a:t>
          </a:r>
          <a:r>
            <a:rPr lang="en-US" sz="3300" b="1" kern="1200" dirty="0">
              <a:latin typeface="Times New Roman"/>
              <a:cs typeface="Times New Roman"/>
            </a:rPr>
            <a:t>.</a:t>
          </a:r>
          <a:endParaRPr lang="en-US" sz="3300" kern="1200" dirty="0">
            <a:latin typeface="Times New Roman"/>
            <a:cs typeface="Times New Roman"/>
          </a:endParaRPr>
        </a:p>
      </dsp:txBody>
      <dsp:txXfrm>
        <a:off x="0" y="0"/>
        <a:ext cx="6364224" cy="1378457"/>
      </dsp:txXfrm>
    </dsp:sp>
    <dsp:sp modelId="{7E98DFE6-F386-4039-A848-DD7415993953}">
      <dsp:nvSpPr>
        <dsp:cNvPr id="0" name=""/>
        <dsp:cNvSpPr/>
      </dsp:nvSpPr>
      <dsp:spPr>
        <a:xfrm>
          <a:off x="0" y="1378457"/>
          <a:ext cx="6364224" cy="0"/>
        </a:xfrm>
        <a:prstGeom prst="line">
          <a:avLst/>
        </a:prstGeom>
        <a:solidFill>
          <a:schemeClr val="accent5">
            <a:hueOff val="5803288"/>
            <a:satOff val="2564"/>
            <a:lumOff val="-2811"/>
            <a:alphaOff val="0"/>
          </a:schemeClr>
        </a:solidFill>
        <a:ln w="12700" cap="flat" cmpd="sng" algn="ctr">
          <a:solidFill>
            <a:schemeClr val="accent5">
              <a:hueOff val="5803288"/>
              <a:satOff val="2564"/>
              <a:lumOff val="-281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80BB3-466D-4236-BF9C-227D2A17E330}">
      <dsp:nvSpPr>
        <dsp:cNvPr id="0" name=""/>
        <dsp:cNvSpPr/>
      </dsp:nvSpPr>
      <dsp:spPr>
        <a:xfrm>
          <a:off x="0" y="1378457"/>
          <a:ext cx="6364224" cy="137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latin typeface="Times New Roman"/>
              <a:cs typeface="Times New Roman"/>
            </a:rPr>
            <a:t>1. </a:t>
          </a:r>
          <a:r>
            <a:rPr lang="en-US" sz="3300" kern="1200" dirty="0" err="1">
              <a:latin typeface="Times New Roman"/>
              <a:cs typeface="Times New Roman"/>
            </a:rPr>
            <a:t>Što</a:t>
          </a:r>
          <a:r>
            <a:rPr lang="en-US" sz="3300" kern="1200" dirty="0">
              <a:latin typeface="Times New Roman"/>
              <a:cs typeface="Times New Roman"/>
            </a:rPr>
            <a:t> je </a:t>
          </a:r>
          <a:r>
            <a:rPr lang="en-US" sz="3300" kern="1200" dirty="0" err="1">
              <a:latin typeface="Times New Roman"/>
              <a:cs typeface="Times New Roman"/>
            </a:rPr>
            <a:t>objektna</a:t>
          </a:r>
          <a:r>
            <a:rPr lang="en-US" sz="3300" kern="1200" dirty="0">
              <a:latin typeface="Times New Roman"/>
              <a:cs typeface="Times New Roman"/>
            </a:rPr>
            <a:t> </a:t>
          </a:r>
          <a:r>
            <a:rPr lang="en-US" sz="3300" kern="1200" dirty="0" err="1">
              <a:latin typeface="Times New Roman"/>
              <a:cs typeface="Times New Roman"/>
            </a:rPr>
            <a:t>rečenica</a:t>
          </a:r>
          <a:r>
            <a:rPr lang="en-US" sz="3300" kern="1200" dirty="0">
              <a:latin typeface="Times New Roman"/>
              <a:cs typeface="Times New Roman"/>
            </a:rPr>
            <a:t>?</a:t>
          </a:r>
        </a:p>
      </dsp:txBody>
      <dsp:txXfrm>
        <a:off x="0" y="1378457"/>
        <a:ext cx="6364224" cy="1378457"/>
      </dsp:txXfrm>
    </dsp:sp>
    <dsp:sp modelId="{DBE580F5-EA11-42D3-A0AE-E3EF619E85A7}">
      <dsp:nvSpPr>
        <dsp:cNvPr id="0" name=""/>
        <dsp:cNvSpPr/>
      </dsp:nvSpPr>
      <dsp:spPr>
        <a:xfrm>
          <a:off x="0" y="2756915"/>
          <a:ext cx="6364224" cy="0"/>
        </a:xfrm>
        <a:prstGeom prst="line">
          <a:avLst/>
        </a:prstGeom>
        <a:solidFill>
          <a:schemeClr val="accent5">
            <a:hueOff val="11606576"/>
            <a:satOff val="5128"/>
            <a:lumOff val="-5621"/>
            <a:alphaOff val="0"/>
          </a:schemeClr>
        </a:solidFill>
        <a:ln w="12700" cap="flat" cmpd="sng" algn="ctr">
          <a:solidFill>
            <a:schemeClr val="accent5">
              <a:hueOff val="11606576"/>
              <a:satOff val="5128"/>
              <a:lumOff val="-56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D87723-2F6B-4213-B50C-933DA691FFF8}">
      <dsp:nvSpPr>
        <dsp:cNvPr id="0" name=""/>
        <dsp:cNvSpPr/>
      </dsp:nvSpPr>
      <dsp:spPr>
        <a:xfrm>
          <a:off x="0" y="2756915"/>
          <a:ext cx="6364224" cy="137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latin typeface="Times New Roman"/>
              <a:cs typeface="Times New Roman"/>
            </a:rPr>
            <a:t>2. Na </a:t>
          </a:r>
          <a:r>
            <a:rPr lang="en-US" sz="3300" kern="1200" dirty="0" err="1">
              <a:latin typeface="Times New Roman"/>
              <a:cs typeface="Times New Roman"/>
            </a:rPr>
            <a:t>koje</a:t>
          </a:r>
          <a:r>
            <a:rPr lang="en-US" sz="3300" kern="1200" dirty="0">
              <a:latin typeface="Times New Roman"/>
              <a:cs typeface="Times New Roman"/>
            </a:rPr>
            <a:t> </a:t>
          </a:r>
          <a:r>
            <a:rPr lang="en-US" sz="3300" kern="1200" dirty="0" err="1">
              <a:latin typeface="Times New Roman"/>
              <a:cs typeface="Times New Roman"/>
            </a:rPr>
            <a:t>pitanje</a:t>
          </a:r>
          <a:r>
            <a:rPr lang="en-US" sz="3300" kern="1200" dirty="0">
              <a:latin typeface="Times New Roman"/>
              <a:cs typeface="Times New Roman"/>
            </a:rPr>
            <a:t> </a:t>
          </a:r>
          <a:r>
            <a:rPr lang="en-US" sz="3300" kern="1200" dirty="0" err="1">
              <a:latin typeface="Times New Roman"/>
              <a:cs typeface="Times New Roman"/>
            </a:rPr>
            <a:t>odgovara</a:t>
          </a:r>
          <a:r>
            <a:rPr lang="en-US" sz="3300" kern="1200" dirty="0">
              <a:latin typeface="Times New Roman"/>
              <a:cs typeface="Times New Roman"/>
            </a:rPr>
            <a:t> </a:t>
          </a:r>
          <a:r>
            <a:rPr lang="en-US" sz="3300" kern="1200" dirty="0" err="1">
              <a:latin typeface="Times New Roman"/>
              <a:cs typeface="Times New Roman"/>
            </a:rPr>
            <a:t>zavisna</a:t>
          </a:r>
          <a:r>
            <a:rPr lang="en-US" sz="3300" kern="1200" dirty="0">
              <a:latin typeface="Times New Roman"/>
              <a:cs typeface="Times New Roman"/>
            </a:rPr>
            <a:t> </a:t>
          </a:r>
          <a:r>
            <a:rPr lang="en-US" sz="3300" kern="1200" dirty="0" err="1">
              <a:latin typeface="Times New Roman"/>
              <a:cs typeface="Times New Roman"/>
            </a:rPr>
            <a:t>objektna</a:t>
          </a:r>
          <a:r>
            <a:rPr lang="en-US" sz="3300" kern="1200" dirty="0">
              <a:latin typeface="Times New Roman"/>
              <a:cs typeface="Times New Roman"/>
            </a:rPr>
            <a:t> </a:t>
          </a:r>
          <a:r>
            <a:rPr lang="en-US" sz="3300" kern="1200" dirty="0" err="1">
              <a:latin typeface="Times New Roman"/>
              <a:cs typeface="Times New Roman"/>
            </a:rPr>
            <a:t>rečenica</a:t>
          </a:r>
          <a:r>
            <a:rPr lang="en-US" sz="3300" kern="1200" dirty="0">
              <a:latin typeface="Times New Roman"/>
              <a:cs typeface="Times New Roman"/>
            </a:rPr>
            <a:t>?</a:t>
          </a:r>
        </a:p>
      </dsp:txBody>
      <dsp:txXfrm>
        <a:off x="0" y="2756915"/>
        <a:ext cx="6364224" cy="1378457"/>
      </dsp:txXfrm>
    </dsp:sp>
    <dsp:sp modelId="{74C2FD2D-9659-48D8-9391-57573A02710A}">
      <dsp:nvSpPr>
        <dsp:cNvPr id="0" name=""/>
        <dsp:cNvSpPr/>
      </dsp:nvSpPr>
      <dsp:spPr>
        <a:xfrm>
          <a:off x="0" y="4135373"/>
          <a:ext cx="6364224" cy="0"/>
        </a:xfrm>
        <a:prstGeom prst="line">
          <a:avLst/>
        </a:prstGeom>
        <a:solidFill>
          <a:schemeClr val="accent5">
            <a:hueOff val="17409864"/>
            <a:satOff val="7692"/>
            <a:lumOff val="-8432"/>
            <a:alphaOff val="0"/>
          </a:schemeClr>
        </a:solidFill>
        <a:ln w="12700" cap="flat" cmpd="sng" algn="ctr">
          <a:solidFill>
            <a:schemeClr val="accent5">
              <a:hueOff val="17409864"/>
              <a:satOff val="7692"/>
              <a:lumOff val="-84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4C8F48-B3E0-49B8-9E15-46419AE49ED6}">
      <dsp:nvSpPr>
        <dsp:cNvPr id="0" name=""/>
        <dsp:cNvSpPr/>
      </dsp:nvSpPr>
      <dsp:spPr>
        <a:xfrm>
          <a:off x="0" y="4135373"/>
          <a:ext cx="6364224" cy="1378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latin typeface="Times New Roman"/>
              <a:cs typeface="Times New Roman"/>
            </a:rPr>
            <a:t>3. </a:t>
          </a:r>
          <a:r>
            <a:rPr lang="en-US" sz="3300" kern="1200" dirty="0" err="1">
              <a:latin typeface="Times New Roman"/>
              <a:cs typeface="Times New Roman"/>
            </a:rPr>
            <a:t>Koja</a:t>
          </a:r>
          <a:r>
            <a:rPr lang="en-US" sz="3300" kern="1200" dirty="0">
              <a:latin typeface="Times New Roman"/>
              <a:cs typeface="Times New Roman"/>
            </a:rPr>
            <a:t> </a:t>
          </a:r>
          <a:r>
            <a:rPr lang="en-US" sz="3300" kern="1200" dirty="0" err="1">
              <a:latin typeface="Times New Roman"/>
              <a:cs typeface="Times New Roman"/>
            </a:rPr>
            <a:t>rečenica</a:t>
          </a:r>
          <a:r>
            <a:rPr lang="en-US" sz="3300" kern="1200" dirty="0">
              <a:latin typeface="Times New Roman"/>
              <a:cs typeface="Times New Roman"/>
            </a:rPr>
            <a:t> </a:t>
          </a:r>
          <a:r>
            <a:rPr lang="en-US" sz="3300" kern="1200" dirty="0" err="1">
              <a:latin typeface="Times New Roman"/>
              <a:cs typeface="Times New Roman"/>
            </a:rPr>
            <a:t>nastaje</a:t>
          </a:r>
          <a:r>
            <a:rPr lang="en-US" sz="3300" kern="1200" dirty="0">
              <a:latin typeface="Times New Roman"/>
              <a:cs typeface="Times New Roman"/>
            </a:rPr>
            <a:t> </a:t>
          </a:r>
          <a:r>
            <a:rPr lang="en-US" sz="3300" kern="1200" dirty="0" err="1">
              <a:latin typeface="Times New Roman"/>
              <a:cs typeface="Times New Roman"/>
            </a:rPr>
            <a:t>preoblikom</a:t>
          </a:r>
          <a:r>
            <a:rPr lang="en-US" sz="3300" kern="1200" dirty="0">
              <a:latin typeface="Times New Roman"/>
              <a:cs typeface="Times New Roman"/>
            </a:rPr>
            <a:t> </a:t>
          </a:r>
          <a:r>
            <a:rPr lang="en-US" sz="3300" kern="1200" dirty="0" err="1">
              <a:latin typeface="Times New Roman"/>
              <a:cs typeface="Times New Roman"/>
            </a:rPr>
            <a:t>upravnoga</a:t>
          </a:r>
          <a:r>
            <a:rPr lang="en-US" sz="3300" kern="1200" dirty="0">
              <a:latin typeface="Times New Roman"/>
              <a:cs typeface="Times New Roman"/>
            </a:rPr>
            <a:t> </a:t>
          </a:r>
          <a:r>
            <a:rPr lang="en-US" sz="3300" kern="1200" dirty="0" err="1">
              <a:latin typeface="Times New Roman"/>
              <a:cs typeface="Times New Roman"/>
            </a:rPr>
            <a:t>govora</a:t>
          </a:r>
          <a:r>
            <a:rPr lang="en-US" sz="3300" kern="1200" dirty="0">
              <a:latin typeface="Times New Roman"/>
              <a:cs typeface="Times New Roman"/>
            </a:rPr>
            <a:t> u </a:t>
          </a:r>
          <a:r>
            <a:rPr lang="en-US" sz="3300" kern="1200" dirty="0" err="1">
              <a:latin typeface="Times New Roman"/>
              <a:cs typeface="Times New Roman"/>
            </a:rPr>
            <a:t>neupravni</a:t>
          </a:r>
          <a:r>
            <a:rPr lang="en-US" sz="3300" kern="1200" dirty="0">
              <a:latin typeface="Times New Roman"/>
              <a:cs typeface="Times New Roman"/>
            </a:rPr>
            <a:t>?</a:t>
          </a:r>
        </a:p>
      </dsp:txBody>
      <dsp:txXfrm>
        <a:off x="0" y="4135373"/>
        <a:ext cx="6364224" cy="137845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DDB104-FED1-411D-A653-5EEDF61C032E}">
      <dsp:nvSpPr>
        <dsp:cNvPr id="0" name=""/>
        <dsp:cNvSpPr/>
      </dsp:nvSpPr>
      <dsp:spPr>
        <a:xfrm>
          <a:off x="0" y="0"/>
          <a:ext cx="3283267" cy="458494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976" tIns="330200" rIns="255976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latin typeface="Times New Roman"/>
              <a:cs typeface="Times New Roman"/>
            </a:rPr>
            <a:t>1. </a:t>
          </a:r>
          <a:r>
            <a:rPr lang="en-US" sz="2600" b="1" kern="1200" dirty="0" err="1">
              <a:latin typeface="Times New Roman"/>
              <a:cs typeface="Times New Roman"/>
            </a:rPr>
            <a:t>Pročitaj</a:t>
          </a:r>
          <a:r>
            <a:rPr lang="en-US" sz="2600" b="1" kern="1200" dirty="0">
              <a:latin typeface="Times New Roman"/>
              <a:cs typeface="Times New Roman"/>
            </a:rPr>
            <a:t> o </a:t>
          </a:r>
          <a:r>
            <a:rPr lang="en-US" sz="2600" b="1" kern="1200" dirty="0" err="1">
              <a:latin typeface="Times New Roman"/>
              <a:cs typeface="Times New Roman"/>
            </a:rPr>
            <a:t>objektnim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rečenicama</a:t>
          </a:r>
          <a:r>
            <a:rPr lang="en-US" sz="2600" b="1" kern="1200" dirty="0">
              <a:latin typeface="Times New Roman"/>
              <a:cs typeface="Times New Roman"/>
            </a:rPr>
            <a:t> u </a:t>
          </a:r>
          <a:r>
            <a:rPr lang="en-US" sz="2600" b="1" kern="1200" dirty="0" err="1">
              <a:latin typeface="Times New Roman"/>
              <a:cs typeface="Times New Roman"/>
            </a:rPr>
            <a:t>udžbeniku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na</a:t>
          </a:r>
          <a:r>
            <a:rPr lang="en-US" sz="2600" b="1" kern="1200" dirty="0">
              <a:latin typeface="Times New Roman"/>
              <a:cs typeface="Times New Roman"/>
            </a:rPr>
            <a:t> str. 89./90./ 91.</a:t>
          </a:r>
          <a:endParaRPr lang="en-US" sz="2600" kern="1200" dirty="0">
            <a:latin typeface="Times New Roman"/>
            <a:cs typeface="Times New Roman"/>
          </a:endParaRPr>
        </a:p>
      </dsp:txBody>
      <dsp:txXfrm>
        <a:off x="0" y="1742279"/>
        <a:ext cx="3283267" cy="2750967"/>
      </dsp:txXfrm>
    </dsp:sp>
    <dsp:sp modelId="{7E94C40D-A3CF-4478-8179-CA59260CFB92}">
      <dsp:nvSpPr>
        <dsp:cNvPr id="0" name=""/>
        <dsp:cNvSpPr/>
      </dsp:nvSpPr>
      <dsp:spPr>
        <a:xfrm>
          <a:off x="953891" y="458494"/>
          <a:ext cx="1375483" cy="137548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238" tIns="12700" rIns="10723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1155326" y="659929"/>
        <a:ext cx="972613" cy="972613"/>
      </dsp:txXfrm>
    </dsp:sp>
    <dsp:sp modelId="{2C293F6F-B465-45E8-8970-A1AA9BD7A7DF}">
      <dsp:nvSpPr>
        <dsp:cNvPr id="0" name=""/>
        <dsp:cNvSpPr/>
      </dsp:nvSpPr>
      <dsp:spPr>
        <a:xfrm>
          <a:off x="0" y="4584874"/>
          <a:ext cx="3283267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42EFA4-BCEE-4240-B388-DC24DC75F1B0}">
      <dsp:nvSpPr>
        <dsp:cNvPr id="0" name=""/>
        <dsp:cNvSpPr/>
      </dsp:nvSpPr>
      <dsp:spPr>
        <a:xfrm>
          <a:off x="3611594" y="0"/>
          <a:ext cx="3283267" cy="458494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976" tIns="330200" rIns="255976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latin typeface="Times New Roman"/>
              <a:cs typeface="Times New Roman"/>
            </a:rPr>
            <a:t>2. </a:t>
          </a:r>
          <a:r>
            <a:rPr lang="en-US" sz="2600" b="1" kern="1200" dirty="0" err="1">
              <a:latin typeface="Times New Roman"/>
              <a:cs typeface="Times New Roman"/>
            </a:rPr>
            <a:t>Riješi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zadatke</a:t>
          </a:r>
          <a:r>
            <a:rPr lang="en-US" sz="2600" b="1" kern="1200" dirty="0">
              <a:latin typeface="Times New Roman"/>
              <a:cs typeface="Times New Roman"/>
            </a:rPr>
            <a:t> u </a:t>
          </a:r>
          <a:r>
            <a:rPr lang="en-US" sz="2600" b="1" kern="1200" dirty="0" err="1">
              <a:latin typeface="Times New Roman"/>
              <a:cs typeface="Times New Roman"/>
            </a:rPr>
            <a:t>radnoj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bilježnici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na</a:t>
          </a:r>
          <a:r>
            <a:rPr lang="en-US" sz="2600" b="1" kern="1200" dirty="0">
              <a:latin typeface="Times New Roman"/>
              <a:cs typeface="Times New Roman"/>
            </a:rPr>
            <a:t> str. 71. (3./4./5./6.) </a:t>
          </a:r>
          <a:r>
            <a:rPr lang="en-US" sz="2600" b="1" kern="1200" dirty="0" err="1">
              <a:latin typeface="Times New Roman"/>
              <a:cs typeface="Times New Roman"/>
            </a:rPr>
            <a:t>i</a:t>
          </a:r>
          <a:r>
            <a:rPr lang="en-US" sz="2600" b="1" kern="1200" dirty="0">
              <a:latin typeface="Times New Roman"/>
              <a:cs typeface="Times New Roman"/>
            </a:rPr>
            <a:t> str. 72. (8.).</a:t>
          </a:r>
          <a:endParaRPr lang="en-US" sz="2600" kern="1200" dirty="0">
            <a:latin typeface="Times New Roman"/>
            <a:cs typeface="Times New Roman"/>
          </a:endParaRPr>
        </a:p>
      </dsp:txBody>
      <dsp:txXfrm>
        <a:off x="3611594" y="1742279"/>
        <a:ext cx="3283267" cy="2750967"/>
      </dsp:txXfrm>
    </dsp:sp>
    <dsp:sp modelId="{5DEF77FC-2056-461B-9DBC-2B29B99C6A03}">
      <dsp:nvSpPr>
        <dsp:cNvPr id="0" name=""/>
        <dsp:cNvSpPr/>
      </dsp:nvSpPr>
      <dsp:spPr>
        <a:xfrm>
          <a:off x="4565486" y="458494"/>
          <a:ext cx="1375483" cy="137548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238" tIns="12700" rIns="10723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4766921" y="659929"/>
        <a:ext cx="972613" cy="972613"/>
      </dsp:txXfrm>
    </dsp:sp>
    <dsp:sp modelId="{86FAA1A6-8EA4-4216-AF89-54BF7366A53D}">
      <dsp:nvSpPr>
        <dsp:cNvPr id="0" name=""/>
        <dsp:cNvSpPr/>
      </dsp:nvSpPr>
      <dsp:spPr>
        <a:xfrm>
          <a:off x="3611594" y="4584874"/>
          <a:ext cx="3283267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6D432-4A03-4F35-A111-6A64C0D52EF2}">
      <dsp:nvSpPr>
        <dsp:cNvPr id="0" name=""/>
        <dsp:cNvSpPr/>
      </dsp:nvSpPr>
      <dsp:spPr>
        <a:xfrm>
          <a:off x="7223188" y="0"/>
          <a:ext cx="3283267" cy="458494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5976" tIns="330200" rIns="255976" bIns="33020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1" kern="1200" dirty="0">
              <a:latin typeface="Times New Roman"/>
              <a:cs typeface="Times New Roman"/>
            </a:rPr>
            <a:t>3. </a:t>
          </a:r>
          <a:r>
            <a:rPr lang="en-US" sz="2600" b="1" kern="1200" dirty="0" err="1">
              <a:latin typeface="Times New Roman"/>
              <a:cs typeface="Times New Roman"/>
            </a:rPr>
            <a:t>Riješi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nastavni</a:t>
          </a:r>
          <a:r>
            <a:rPr lang="en-US" sz="2600" b="1" kern="1200" dirty="0">
              <a:latin typeface="Times New Roman"/>
              <a:cs typeface="Times New Roman"/>
            </a:rPr>
            <a:t> </a:t>
          </a:r>
          <a:r>
            <a:rPr lang="en-US" sz="2600" b="1" kern="1200" dirty="0" err="1">
              <a:latin typeface="Times New Roman"/>
              <a:cs typeface="Times New Roman"/>
            </a:rPr>
            <a:t>listić</a:t>
          </a:r>
          <a:r>
            <a:rPr lang="en-US" sz="2600" b="1" kern="1200" dirty="0">
              <a:latin typeface="Times New Roman"/>
              <a:cs typeface="Times New Roman"/>
            </a:rPr>
            <a:t> u </a:t>
          </a:r>
          <a:r>
            <a:rPr lang="en-US" sz="2600" b="1" kern="1200" dirty="0" err="1">
              <a:latin typeface="Times New Roman"/>
              <a:cs typeface="Times New Roman"/>
            </a:rPr>
            <a:t>Wordu</a:t>
          </a:r>
          <a:r>
            <a:rPr lang="en-US" sz="2600" b="1" kern="1200" dirty="0">
              <a:latin typeface="Times New Roman"/>
              <a:cs typeface="Times New Roman"/>
            </a:rPr>
            <a:t>.</a:t>
          </a:r>
          <a:endParaRPr lang="en-US" sz="2600" kern="1200" dirty="0">
            <a:latin typeface="Times New Roman"/>
            <a:cs typeface="Times New Roman"/>
          </a:endParaRPr>
        </a:p>
      </dsp:txBody>
      <dsp:txXfrm>
        <a:off x="7223188" y="1742279"/>
        <a:ext cx="3283267" cy="2750967"/>
      </dsp:txXfrm>
    </dsp:sp>
    <dsp:sp modelId="{BFA7ADD2-F255-42BB-938F-029730E72968}">
      <dsp:nvSpPr>
        <dsp:cNvPr id="0" name=""/>
        <dsp:cNvSpPr/>
      </dsp:nvSpPr>
      <dsp:spPr>
        <a:xfrm>
          <a:off x="8177080" y="458494"/>
          <a:ext cx="1375483" cy="137548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238" tIns="12700" rIns="107238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8378515" y="659929"/>
        <a:ext cx="972613" cy="972613"/>
      </dsp:txXfrm>
    </dsp:sp>
    <dsp:sp modelId="{EFCCB8F7-B7DD-4024-B239-682BA9441EF6}">
      <dsp:nvSpPr>
        <dsp:cNvPr id="0" name=""/>
        <dsp:cNvSpPr/>
      </dsp:nvSpPr>
      <dsp:spPr>
        <a:xfrm>
          <a:off x="7223188" y="4584874"/>
          <a:ext cx="3283267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45018B-99D9-4F74-B25E-AB684860539F}">
      <dsp:nvSpPr>
        <dsp:cNvPr id="0" name=""/>
        <dsp:cNvSpPr/>
      </dsp:nvSpPr>
      <dsp:spPr>
        <a:xfrm>
          <a:off x="1249" y="543781"/>
          <a:ext cx="4384130" cy="278392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C8BB49-79D8-45E4-B72D-26B7E274B5AC}">
      <dsp:nvSpPr>
        <dsp:cNvPr id="0" name=""/>
        <dsp:cNvSpPr/>
      </dsp:nvSpPr>
      <dsp:spPr>
        <a:xfrm>
          <a:off x="488374" y="1006551"/>
          <a:ext cx="4384130" cy="278392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/>
              <a:cs typeface="Times New Roman"/>
            </a:rPr>
            <a:t>1. Osim </a:t>
          </a:r>
          <a:r>
            <a:rPr lang="en-US" sz="1800" kern="1200" dirty="0" err="1">
              <a:latin typeface="Times New Roman"/>
              <a:cs typeface="Times New Roman"/>
            </a:rPr>
            <a:t>zadataka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koji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stoje</a:t>
          </a:r>
          <a:r>
            <a:rPr lang="en-US" sz="1800" kern="1200" dirty="0">
              <a:latin typeface="Times New Roman"/>
              <a:cs typeface="Times New Roman"/>
            </a:rPr>
            <a:t> u ppt da </a:t>
          </a:r>
          <a:r>
            <a:rPr lang="en-US" sz="1800" kern="1200" dirty="0" err="1">
              <a:latin typeface="Times New Roman"/>
              <a:cs typeface="Times New Roman"/>
            </a:rPr>
            <a:t>ih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trebate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napisati</a:t>
          </a:r>
          <a:r>
            <a:rPr lang="en-US" sz="1800" kern="1200" dirty="0">
              <a:latin typeface="Times New Roman"/>
              <a:cs typeface="Times New Roman"/>
            </a:rPr>
            <a:t> u </a:t>
          </a:r>
          <a:r>
            <a:rPr lang="en-US" sz="1800" kern="1200" dirty="0" err="1">
              <a:latin typeface="Times New Roman"/>
              <a:cs typeface="Times New Roman"/>
            </a:rPr>
            <a:t>bilježnice</a:t>
          </a:r>
          <a:r>
            <a:rPr lang="en-US" sz="1800" kern="1200" dirty="0">
              <a:latin typeface="Times New Roman"/>
              <a:cs typeface="Times New Roman"/>
            </a:rPr>
            <a:t>, </a:t>
          </a:r>
          <a:r>
            <a:rPr lang="en-US" sz="1800" kern="1200" dirty="0" err="1">
              <a:latin typeface="Times New Roman"/>
              <a:cs typeface="Times New Roman"/>
            </a:rPr>
            <a:t>učinite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još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sljedeće</a:t>
          </a:r>
          <a:r>
            <a:rPr lang="en-US" sz="1800" kern="1200" dirty="0">
              <a:latin typeface="Times New Roman"/>
              <a:cs typeface="Times New Roman"/>
            </a:rPr>
            <a:t>: </a:t>
          </a:r>
          <a:r>
            <a:rPr lang="en-US" sz="1800" kern="1200" dirty="0" err="1">
              <a:latin typeface="Times New Roman"/>
              <a:cs typeface="Times New Roman"/>
            </a:rPr>
            <a:t>prepisati</a:t>
          </a:r>
          <a:r>
            <a:rPr lang="en-US" sz="1800" kern="1200" dirty="0">
              <a:latin typeface="Times New Roman"/>
              <a:cs typeface="Times New Roman"/>
            </a:rPr>
            <a:t> sa </a:t>
          </a:r>
          <a:r>
            <a:rPr lang="en-US" sz="1800" kern="1200" dirty="0" err="1">
              <a:latin typeface="Times New Roman"/>
              <a:cs typeface="Times New Roman"/>
            </a:rPr>
            <a:t>slajdova</a:t>
          </a:r>
          <a:r>
            <a:rPr lang="en-US" sz="1800" kern="1200" dirty="0">
              <a:latin typeface="Times New Roman"/>
              <a:cs typeface="Times New Roman"/>
            </a:rPr>
            <a:t> o </a:t>
          </a:r>
          <a:r>
            <a:rPr lang="en-US" sz="1800" kern="1200" dirty="0" err="1">
              <a:latin typeface="Times New Roman"/>
              <a:cs typeface="Times New Roman"/>
            </a:rPr>
            <a:t>izricanju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objekta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zavisnom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surečenicom</a:t>
          </a:r>
          <a:r>
            <a:rPr lang="en-US" sz="1800" kern="1200" dirty="0">
              <a:latin typeface="Times New Roman"/>
              <a:cs typeface="Times New Roman"/>
            </a:rPr>
            <a:t>, </a:t>
          </a:r>
          <a:r>
            <a:rPr lang="en-US" sz="1800" kern="1200" dirty="0" err="1">
              <a:latin typeface="Times New Roman"/>
              <a:cs typeface="Times New Roman"/>
            </a:rPr>
            <a:t>prepisati</a:t>
          </a:r>
          <a:r>
            <a:rPr lang="en-US" sz="1800" kern="1200" dirty="0">
              <a:latin typeface="Times New Roman"/>
              <a:cs typeface="Times New Roman"/>
            </a:rPr>
            <a:t> o </a:t>
          </a:r>
          <a:r>
            <a:rPr lang="en-US" sz="1800" kern="1200" dirty="0" err="1">
              <a:latin typeface="Times New Roman"/>
              <a:cs typeface="Times New Roman"/>
            </a:rPr>
            <a:t>vezničkim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riječima</a:t>
          </a:r>
          <a:r>
            <a:rPr lang="en-US" sz="1800" kern="1200" dirty="0">
              <a:latin typeface="Times New Roman"/>
              <a:cs typeface="Times New Roman"/>
            </a:rPr>
            <a:t> u </a:t>
          </a:r>
          <a:r>
            <a:rPr lang="en-US" sz="1800" kern="1200" dirty="0" err="1">
              <a:latin typeface="Times New Roman"/>
              <a:cs typeface="Times New Roman"/>
            </a:rPr>
            <a:t>objektnim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rečenicama</a:t>
          </a:r>
          <a:r>
            <a:rPr lang="en-US" sz="1800" kern="1200" dirty="0">
              <a:latin typeface="Times New Roman"/>
              <a:cs typeface="Times New Roman"/>
            </a:rPr>
            <a:t>, </a:t>
          </a:r>
          <a:r>
            <a:rPr lang="en-US" sz="1800" kern="1200" dirty="0" err="1">
              <a:latin typeface="Times New Roman"/>
              <a:cs typeface="Times New Roman"/>
            </a:rPr>
            <a:t>prepisati</a:t>
          </a:r>
          <a:r>
            <a:rPr lang="en-US" sz="1800" kern="1200" dirty="0">
              <a:latin typeface="Times New Roman"/>
              <a:cs typeface="Times New Roman"/>
            </a:rPr>
            <a:t> o </a:t>
          </a:r>
          <a:r>
            <a:rPr lang="en-US" sz="1800" kern="1200" dirty="0" err="1">
              <a:latin typeface="Times New Roman"/>
              <a:cs typeface="Times New Roman"/>
            </a:rPr>
            <a:t>pisanju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zareza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te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neupravnom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govoru</a:t>
          </a:r>
          <a:r>
            <a:rPr lang="en-US" sz="1800" kern="1200" dirty="0">
              <a:latin typeface="Times New Roman"/>
              <a:cs typeface="Times New Roman"/>
            </a:rPr>
            <a:t>. </a:t>
          </a:r>
          <a:r>
            <a:rPr lang="en-US" sz="1800" kern="1200" dirty="0" err="1">
              <a:latin typeface="Times New Roman"/>
              <a:cs typeface="Times New Roman"/>
            </a:rPr>
            <a:t>Pomoć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potražite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i</a:t>
          </a:r>
          <a:r>
            <a:rPr lang="en-US" sz="1800" kern="1200" dirty="0">
              <a:latin typeface="Times New Roman"/>
              <a:cs typeface="Times New Roman"/>
            </a:rPr>
            <a:t> u </a:t>
          </a:r>
          <a:r>
            <a:rPr lang="en-US" sz="1800" kern="1200" dirty="0" err="1">
              <a:latin typeface="Times New Roman"/>
              <a:cs typeface="Times New Roman"/>
            </a:rPr>
            <a:t>udžbeniku</a:t>
          </a:r>
          <a:r>
            <a:rPr lang="en-US" sz="1800" kern="1200" dirty="0">
              <a:latin typeface="Times New Roman"/>
              <a:cs typeface="Times New Roman"/>
            </a:rPr>
            <a:t> </a:t>
          </a:r>
          <a:r>
            <a:rPr lang="en-US" sz="1800" kern="1200" dirty="0" err="1">
              <a:latin typeface="Times New Roman"/>
              <a:cs typeface="Times New Roman"/>
            </a:rPr>
            <a:t>na</a:t>
          </a:r>
          <a:r>
            <a:rPr lang="en-US" sz="1800" kern="1200" dirty="0">
              <a:latin typeface="Times New Roman"/>
              <a:cs typeface="Times New Roman"/>
            </a:rPr>
            <a:t> str. 89./90./91.</a:t>
          </a:r>
          <a:endParaRPr lang="en-US" sz="1800" b="0" i="0" u="none" strike="noStrike" kern="1200" cap="none" baseline="0" noProof="0" dirty="0">
            <a:solidFill>
              <a:srgbClr val="010000"/>
            </a:solidFill>
            <a:latin typeface="Times New Roman"/>
            <a:cs typeface="Times New Roman"/>
          </a:endParaRPr>
        </a:p>
      </dsp:txBody>
      <dsp:txXfrm>
        <a:off x="569912" y="1088089"/>
        <a:ext cx="4221054" cy="2620846"/>
      </dsp:txXfrm>
    </dsp:sp>
    <dsp:sp modelId="{6D1DB71E-1B2E-4EE1-88C8-99CBD65C28FF}">
      <dsp:nvSpPr>
        <dsp:cNvPr id="0" name=""/>
        <dsp:cNvSpPr/>
      </dsp:nvSpPr>
      <dsp:spPr>
        <a:xfrm>
          <a:off x="5359630" y="543781"/>
          <a:ext cx="4384130" cy="278392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AFF8BB-482A-41F7-8578-4E055C2E78CB}">
      <dsp:nvSpPr>
        <dsp:cNvPr id="0" name=""/>
        <dsp:cNvSpPr/>
      </dsp:nvSpPr>
      <dsp:spPr>
        <a:xfrm>
          <a:off x="5846756" y="1006551"/>
          <a:ext cx="4384130" cy="2783922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/>
              <a:cs typeface="Times New Roman"/>
            </a:rPr>
            <a:t>2. </a:t>
          </a:r>
          <a:r>
            <a:rPr lang="en-US" sz="1800" kern="1200" dirty="0" err="1">
              <a:latin typeface="Times New Roman"/>
              <a:cs typeface="Times New Roman"/>
            </a:rPr>
            <a:t>Nastavni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listić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koji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trebate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riješiti</a:t>
          </a:r>
          <a:r>
            <a:rPr lang="en-US" sz="1800" kern="1200" dirty="0">
              <a:latin typeface="Times New Roman"/>
              <a:cs typeface="Times New Roman"/>
            </a:rPr>
            <a:t> u </a:t>
          </a:r>
          <a:r>
            <a:rPr lang="en-US" sz="1800" kern="1200" dirty="0" err="1">
              <a:latin typeface="Times New Roman"/>
              <a:cs typeface="Times New Roman"/>
            </a:rPr>
            <a:t>Wordu</a:t>
          </a:r>
          <a:r>
            <a:rPr lang="en-US" sz="1800" kern="1200" dirty="0">
              <a:latin typeface="Times New Roman"/>
              <a:cs typeface="Times New Roman"/>
            </a:rPr>
            <a:t> mi </a:t>
          </a:r>
          <a:r>
            <a:rPr lang="en-US" sz="1800" kern="1200" dirty="0" err="1">
              <a:latin typeface="Times New Roman"/>
              <a:cs typeface="Times New Roman"/>
            </a:rPr>
            <a:t>pošaljite</a:t>
          </a:r>
          <a:r>
            <a:rPr lang="en-US" sz="1800" kern="1200" dirty="0">
              <a:latin typeface="Times New Roman"/>
              <a:cs typeface="Times New Roman"/>
            </a:rPr>
            <a:t> u Class Notebook </a:t>
          </a:r>
          <a:r>
            <a:rPr lang="en-US" sz="1800" kern="1200" dirty="0" err="1">
              <a:latin typeface="Times New Roman"/>
              <a:cs typeface="Times New Roman"/>
            </a:rPr>
            <a:t>ili</a:t>
          </a:r>
          <a:r>
            <a:rPr lang="en-US" sz="1800" kern="1200" dirty="0">
              <a:latin typeface="Times New Roman"/>
              <a:cs typeface="Times New Roman"/>
            </a:rPr>
            <a:t> Google Classroom (</a:t>
          </a:r>
          <a:r>
            <a:rPr lang="en-US" sz="1800" kern="1200" dirty="0" err="1">
              <a:latin typeface="Times New Roman"/>
              <a:cs typeface="Times New Roman"/>
            </a:rPr>
            <a:t>kod</a:t>
          </a:r>
          <a:r>
            <a:rPr lang="en-US" sz="1800" kern="1200" dirty="0">
              <a:latin typeface="Times New Roman"/>
              <a:cs typeface="Times New Roman"/>
            </a:rPr>
            <a:t> </a:t>
          </a:r>
          <a:r>
            <a:rPr lang="en-US" sz="1800" kern="1200" dirty="0" err="1">
              <a:latin typeface="Times New Roman"/>
              <a:cs typeface="Times New Roman"/>
            </a:rPr>
            <a:t>predmeta</a:t>
          </a:r>
          <a:r>
            <a:rPr lang="en-US" sz="1800" kern="1200" dirty="0">
              <a:latin typeface="Times New Roman"/>
              <a:cs typeface="Times New Roman"/>
            </a:rPr>
            <a:t> 72wxbju) </a:t>
          </a:r>
          <a:r>
            <a:rPr lang="en-US" sz="1800" kern="1200" dirty="0" err="1">
              <a:latin typeface="Times New Roman"/>
              <a:cs typeface="Times New Roman"/>
            </a:rPr>
            <a:t>kako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bih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vam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mogla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dati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povratnu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informaciju</a:t>
          </a:r>
          <a:r>
            <a:rPr lang="en-US" sz="1800" kern="1200" dirty="0">
              <a:latin typeface="Times New Roman"/>
              <a:cs typeface="Times New Roman"/>
            </a:rPr>
            <a:t>. Ako </a:t>
          </a:r>
          <a:r>
            <a:rPr lang="en-US" sz="1800" kern="1200" dirty="0" err="1">
              <a:latin typeface="Times New Roman"/>
              <a:cs typeface="Times New Roman"/>
            </a:rPr>
            <a:t>vam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tamo</a:t>
          </a:r>
          <a:r>
            <a:rPr lang="en-US" sz="1800" kern="1200" dirty="0">
              <a:latin typeface="Times New Roman"/>
              <a:cs typeface="Times New Roman"/>
            </a:rPr>
            <a:t> ne </a:t>
          </a:r>
          <a:r>
            <a:rPr lang="en-US" sz="1800" kern="1200" dirty="0" err="1">
              <a:latin typeface="Times New Roman"/>
              <a:cs typeface="Times New Roman"/>
            </a:rPr>
            <a:t>uspije</a:t>
          </a:r>
          <a:r>
            <a:rPr lang="en-US" sz="1800" kern="1200" dirty="0">
              <a:latin typeface="Times New Roman"/>
              <a:cs typeface="Times New Roman"/>
            </a:rPr>
            <a:t>, </a:t>
          </a:r>
          <a:r>
            <a:rPr lang="en-US" sz="1800" kern="1200" dirty="0" err="1">
              <a:latin typeface="Times New Roman"/>
              <a:cs typeface="Times New Roman"/>
            </a:rPr>
            <a:t>šaljite</a:t>
          </a:r>
          <a:r>
            <a:rPr lang="en-US" sz="1800" kern="1200" dirty="0">
              <a:latin typeface="Times New Roman"/>
              <a:cs typeface="Times New Roman"/>
            </a:rPr>
            <a:t> mi </a:t>
          </a:r>
          <a:r>
            <a:rPr lang="en-US" sz="1800" kern="1200" dirty="0" err="1">
              <a:latin typeface="Times New Roman"/>
              <a:cs typeface="Times New Roman"/>
            </a:rPr>
            <a:t>na</a:t>
          </a:r>
          <a:r>
            <a:rPr lang="en-US" sz="1800" kern="1200" dirty="0">
              <a:latin typeface="Times New Roman"/>
              <a:cs typeface="Times New Roman"/>
            </a:rPr>
            <a:t> e-mail </a:t>
          </a:r>
          <a:r>
            <a:rPr lang="en-US" sz="1800" kern="1200" dirty="0" err="1">
              <a:latin typeface="Times New Roman"/>
              <a:cs typeface="Times New Roman"/>
            </a:rPr>
            <a:t>adresu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>
              <a:latin typeface="Times New Roman"/>
              <a:cs typeface="Times New Roman"/>
              <a:hlinkClick xmlns:r="http://schemas.openxmlformats.org/officeDocument/2006/relationships" r:id="rId1"/>
            </a:rPr>
            <a:t>ivona.dukaric@skole.hr</a:t>
          </a:r>
          <a:r>
            <a:rPr lang="en-US" sz="1800" kern="1200" dirty="0">
              <a:latin typeface="Times New Roman"/>
              <a:cs typeface="Times New Roman"/>
            </a:rPr>
            <a:t>. </a:t>
          </a:r>
          <a:r>
            <a:rPr lang="en-US" sz="1800" kern="1200" dirty="0" err="1">
              <a:latin typeface="Times New Roman"/>
              <a:cs typeface="Times New Roman"/>
            </a:rPr>
            <a:t>Zadatak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treba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biti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riješen</a:t>
          </a:r>
          <a:r>
            <a:rPr lang="en-US" sz="1800" kern="1200" dirty="0">
              <a:latin typeface="Times New Roman"/>
              <a:cs typeface="Times New Roman"/>
            </a:rPr>
            <a:t> do </a:t>
          </a:r>
          <a:r>
            <a:rPr lang="en-US" sz="1800" kern="1200" dirty="0" err="1">
              <a:latin typeface="Times New Roman"/>
              <a:cs typeface="Times New Roman"/>
            </a:rPr>
            <a:t>petka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kada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ću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vam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ga</a:t>
          </a:r>
          <a:r>
            <a:rPr lang="en-US" sz="1800" kern="1200" dirty="0">
              <a:latin typeface="Times New Roman"/>
              <a:cs typeface="Times New Roman"/>
            </a:rPr>
            <a:t> </a:t>
          </a:r>
          <a:r>
            <a:rPr lang="en-US" sz="1800" kern="1200" dirty="0" err="1">
              <a:latin typeface="Times New Roman"/>
              <a:cs typeface="Times New Roman"/>
            </a:rPr>
            <a:t>pregledati</a:t>
          </a:r>
          <a:r>
            <a:rPr lang="en-US" sz="1800" kern="1200" dirty="0">
              <a:latin typeface="Times New Roman"/>
              <a:cs typeface="Times New Roman"/>
            </a:rPr>
            <a:t>.</a:t>
          </a:r>
        </a:p>
      </dsp:txBody>
      <dsp:txXfrm>
        <a:off x="5928294" y="1088089"/>
        <a:ext cx="4221054" cy="2620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33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8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31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30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6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14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0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2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19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3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4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77" r:id="rId6"/>
    <p:sldLayoutId id="2147483773" r:id="rId7"/>
    <p:sldLayoutId id="2147483774" r:id="rId8"/>
    <p:sldLayoutId id="2147483775" r:id="rId9"/>
    <p:sldLayoutId id="2147483776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3535A625-D4EB-4FA9-926A-D208CCC701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20" r="23298" b="487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0" name="Rectangle 1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 b="1">
                <a:latin typeface="Times New Roman"/>
                <a:cs typeface="Times New Roman"/>
              </a:rPr>
              <a:t>OBJEKTNE REČENICE</a:t>
            </a:r>
            <a:endParaRPr lang="en-US" sz="4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b="1">
                <a:latin typeface="Times New Roman"/>
                <a:cs typeface="Times New Roman"/>
              </a:rPr>
              <a:t>(JEZIK)</a:t>
            </a:r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9">
            <a:extLst>
              <a:ext uri="{FF2B5EF4-FFF2-40B4-BE49-F238E27FC236}">
                <a16:creationId xmlns:a16="http://schemas.microsoft.com/office/drawing/2014/main" id="{BC68A55F-7B32-44D8-AEE5-1AF405326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FF114E-85A3-46F5-8738-4C52B946E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429030"/>
            <a:ext cx="2834640" cy="5457589"/>
          </a:xfrm>
        </p:spPr>
        <p:txBody>
          <a:bodyPr anchor="ctr">
            <a:normAutofit/>
          </a:bodyPr>
          <a:lstStyle/>
          <a:p>
            <a:r>
              <a:rPr lang="en-US" b="1">
                <a:latin typeface="Times New Roman"/>
                <a:cs typeface="Times New Roman"/>
              </a:rPr>
              <a:t>Odgovori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>
                <a:latin typeface="Times New Roman"/>
                <a:cs typeface="Times New Roman"/>
              </a:rPr>
              <a:t>na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>
                <a:latin typeface="Times New Roman"/>
                <a:cs typeface="Times New Roman"/>
              </a:rPr>
              <a:t>sljedeća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>
                <a:latin typeface="Times New Roman"/>
                <a:cs typeface="Times New Roman"/>
              </a:rPr>
              <a:t>pitanja</a:t>
            </a:r>
            <a:r>
              <a:rPr lang="en-US" b="1" dirty="0">
                <a:latin typeface="Times New Roman"/>
                <a:cs typeface="Times New Roman"/>
              </a:rPr>
              <a:t> :) </a:t>
            </a:r>
            <a:endParaRPr lang="en-US"/>
          </a:p>
        </p:txBody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320" y="6112341"/>
            <a:ext cx="10835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045208" y="4686084"/>
            <a:ext cx="54864" cy="2834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F8A651D9-3E3C-40E2-BB88-0F07E583AE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691337"/>
              </p:ext>
            </p:extLst>
          </p:nvPr>
        </p:nvGraphicFramePr>
        <p:xfrm>
          <a:off x="4041648" y="429030"/>
          <a:ext cx="7452360" cy="545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8684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4E788D-3A04-46AC-8242-9B484CB6B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 err="1">
                <a:latin typeface="Times New Roman"/>
                <a:cs typeface="Times New Roman"/>
              </a:rPr>
              <a:t>Zaključak</a:t>
            </a:r>
            <a:r>
              <a:rPr lang="en-US" b="1" dirty="0">
                <a:latin typeface="Times New Roman"/>
                <a:cs typeface="Times New Roman"/>
              </a:rPr>
              <a:t> o </a:t>
            </a:r>
            <a:r>
              <a:rPr lang="en-US" b="1" dirty="0" err="1">
                <a:latin typeface="Times New Roman"/>
                <a:cs typeface="Times New Roman"/>
              </a:rPr>
              <a:t>objektnim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rečenicama</a:t>
            </a:r>
            <a:r>
              <a:rPr lang="en-US" b="1" dirty="0">
                <a:latin typeface="Times New Roman"/>
                <a:cs typeface="Times New Roman"/>
              </a:rPr>
              <a:t>!</a:t>
            </a: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927404C-5DC6-40B5-A680-CED402DE83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036240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9257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7620EC-497D-48F3-83A2-82C3AEFE4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b="1" dirty="0" err="1">
                <a:latin typeface="Times New Roman"/>
                <a:cs typeface="Times New Roman"/>
              </a:rPr>
              <a:t>Vezničke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riječi</a:t>
            </a:r>
            <a:r>
              <a:rPr lang="en-US" b="1" dirty="0">
                <a:latin typeface="Times New Roman"/>
                <a:cs typeface="Times New Roman"/>
              </a:rPr>
              <a:t> u </a:t>
            </a:r>
            <a:r>
              <a:rPr lang="en-US" b="1" dirty="0" err="1">
                <a:latin typeface="Times New Roman"/>
                <a:cs typeface="Times New Roman"/>
              </a:rPr>
              <a:t>objektnim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rečenicama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E6522-EB53-4880-89FB-EC0C7F1AF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Times New Roman"/>
                <a:cs typeface="Times New Roman"/>
              </a:rPr>
              <a:t>Promotri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čime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su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povezane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sljedeće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objektne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rečenice</a:t>
            </a:r>
            <a:r>
              <a:rPr lang="en-US" sz="2000" b="1" dirty="0">
                <a:latin typeface="Times New Roman"/>
                <a:cs typeface="Times New Roman"/>
              </a:rPr>
              <a:t>:</a:t>
            </a:r>
            <a:endParaRPr lang="en-US" sz="2000">
              <a:latin typeface="Avenir Next LT Pro"/>
              <a:cs typeface="Times New Roman"/>
            </a:endParaRPr>
          </a:p>
          <a:p>
            <a:pPr marL="0" indent="0">
              <a:buNone/>
            </a:pPr>
            <a:endParaRPr lang="en-US" sz="2000" b="1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2000" dirty="0" err="1">
                <a:latin typeface="Times New Roman"/>
                <a:cs typeface="Times New Roman"/>
              </a:rPr>
              <a:t>Vrlo</a:t>
            </a:r>
            <a:r>
              <a:rPr lang="en-US" sz="2000" dirty="0">
                <a:latin typeface="Times New Roman"/>
                <a:cs typeface="Times New Roman"/>
              </a:rPr>
              <a:t> dobro </a:t>
            </a:r>
            <a:r>
              <a:rPr lang="en-US" sz="2000" dirty="0" err="1">
                <a:latin typeface="Times New Roman"/>
                <a:cs typeface="Times New Roman"/>
              </a:rPr>
              <a:t>znam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b="1" dirty="0">
                <a:latin typeface="Times New Roman"/>
                <a:cs typeface="Times New Roman"/>
              </a:rPr>
              <a:t>da</a:t>
            </a:r>
            <a:r>
              <a:rPr lang="en-US" sz="2000" dirty="0">
                <a:latin typeface="Times New Roman"/>
                <a:cs typeface="Times New Roman"/>
              </a:rPr>
              <a:t> ne </a:t>
            </a:r>
            <a:r>
              <a:rPr lang="en-US" sz="2000" dirty="0" err="1">
                <a:latin typeface="Times New Roman"/>
                <a:cs typeface="Times New Roman"/>
              </a:rPr>
              <a:t>mogu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imati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sve</a:t>
            </a:r>
            <a:r>
              <a:rPr lang="en-US" sz="2000" dirty="0">
                <a:latin typeface="Times New Roman"/>
                <a:cs typeface="Times New Roman"/>
              </a:rPr>
              <a:t>.</a:t>
            </a:r>
            <a:endParaRPr lang="en-US" sz="2000" b="1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2000" dirty="0" err="1">
                <a:latin typeface="Times New Roman"/>
                <a:cs typeface="Times New Roman"/>
              </a:rPr>
              <a:t>Pokazuje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gdje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mi je </a:t>
            </a:r>
            <a:r>
              <a:rPr lang="en-US" sz="2000" dirty="0" err="1">
                <a:latin typeface="Times New Roman"/>
                <a:cs typeface="Times New Roman"/>
              </a:rPr>
              <a:t>mjesto</a:t>
            </a:r>
            <a:r>
              <a:rPr lang="en-US" sz="2000" dirty="0">
                <a:latin typeface="Times New Roman"/>
                <a:cs typeface="Times New Roman"/>
              </a:rPr>
              <a:t>.</a:t>
            </a:r>
            <a:endParaRPr lang="en-US" sz="200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2000" dirty="0" err="1">
                <a:latin typeface="Times New Roman"/>
                <a:cs typeface="Times New Roman"/>
              </a:rPr>
              <a:t>Vidi</a:t>
            </a:r>
            <a:r>
              <a:rPr lang="en-US" sz="2000" dirty="0">
                <a:latin typeface="Times New Roman"/>
                <a:cs typeface="Times New Roman"/>
              </a:rPr>
              <a:t> </a:t>
            </a:r>
            <a:r>
              <a:rPr lang="en-US" sz="2000" b="1" dirty="0" err="1">
                <a:latin typeface="Times New Roman"/>
                <a:cs typeface="Times New Roman"/>
              </a:rPr>
              <a:t>tko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je </a:t>
            </a:r>
            <a:r>
              <a:rPr lang="en-US" sz="2000" dirty="0" err="1">
                <a:latin typeface="Times New Roman"/>
                <a:cs typeface="Times New Roman"/>
              </a:rPr>
              <a:t>stigao</a:t>
            </a:r>
            <a:r>
              <a:rPr lang="en-US" sz="2000" dirty="0">
                <a:latin typeface="Times New Roman"/>
                <a:cs typeface="Times New Roman"/>
              </a:rPr>
              <a:t>.</a:t>
            </a:r>
            <a:endParaRPr lang="en-US" sz="200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00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b="1" u="sng" dirty="0" err="1">
                <a:latin typeface="Times New Roman"/>
                <a:cs typeface="Times New Roman"/>
              </a:rPr>
              <a:t>Vezničke</a:t>
            </a:r>
            <a:r>
              <a:rPr lang="en-US" sz="2000" b="1" u="sng" dirty="0">
                <a:latin typeface="Times New Roman"/>
                <a:cs typeface="Times New Roman"/>
              </a:rPr>
              <a:t> </a:t>
            </a:r>
            <a:r>
              <a:rPr lang="en-US" sz="2000" b="1" u="sng" dirty="0" err="1">
                <a:latin typeface="Times New Roman"/>
                <a:cs typeface="Times New Roman"/>
              </a:rPr>
              <a:t>su</a:t>
            </a:r>
            <a:r>
              <a:rPr lang="en-US" sz="2000" b="1" u="sng" dirty="0">
                <a:latin typeface="Times New Roman"/>
                <a:cs typeface="Times New Roman"/>
              </a:rPr>
              <a:t> </a:t>
            </a:r>
            <a:r>
              <a:rPr lang="en-US" sz="2000" b="1" u="sng" dirty="0" err="1">
                <a:latin typeface="Times New Roman"/>
                <a:cs typeface="Times New Roman"/>
              </a:rPr>
              <a:t>riječi</a:t>
            </a:r>
            <a:r>
              <a:rPr lang="en-US" sz="2000" b="1" u="sng" dirty="0">
                <a:latin typeface="Times New Roman"/>
                <a:cs typeface="Times New Roman"/>
              </a:rPr>
              <a:t> u </a:t>
            </a:r>
            <a:r>
              <a:rPr lang="en-US" sz="2000" b="1" u="sng" dirty="0" err="1">
                <a:latin typeface="Times New Roman"/>
                <a:cs typeface="Times New Roman"/>
              </a:rPr>
              <a:t>objektnim</a:t>
            </a:r>
            <a:r>
              <a:rPr lang="en-US" sz="2000" b="1" u="sng" dirty="0">
                <a:latin typeface="Times New Roman"/>
                <a:cs typeface="Times New Roman"/>
              </a:rPr>
              <a:t> </a:t>
            </a:r>
            <a:r>
              <a:rPr lang="en-US" sz="2000" b="1" u="sng" dirty="0" err="1">
                <a:latin typeface="Times New Roman"/>
                <a:cs typeface="Times New Roman"/>
              </a:rPr>
              <a:t>rečenicama</a:t>
            </a:r>
            <a:r>
              <a:rPr lang="en-US" sz="2000" b="1" u="sng" dirty="0">
                <a:latin typeface="Times New Roman"/>
                <a:cs typeface="Times New Roman"/>
              </a:rPr>
              <a:t>:</a:t>
            </a:r>
            <a:endParaRPr lang="en-US" sz="2000" b="1" u="sng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dirty="0">
                <a:latin typeface="Times New Roman"/>
                <a:cs typeface="Times New Roman"/>
              </a:rPr>
              <a:t>1. </a:t>
            </a:r>
            <a:r>
              <a:rPr lang="en-US" sz="2000" dirty="0" err="1">
                <a:latin typeface="Times New Roman"/>
                <a:cs typeface="Times New Roman"/>
              </a:rPr>
              <a:t>veznik</a:t>
            </a:r>
            <a:r>
              <a:rPr lang="en-US" sz="2000" dirty="0">
                <a:latin typeface="Times New Roman"/>
                <a:cs typeface="Times New Roman"/>
              </a:rPr>
              <a:t> da</a:t>
            </a:r>
            <a:endParaRPr lang="en-US" sz="200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dirty="0">
                <a:latin typeface="Times New Roman"/>
                <a:cs typeface="Times New Roman"/>
              </a:rPr>
              <a:t>2. </a:t>
            </a:r>
            <a:r>
              <a:rPr lang="en-US" sz="2000" dirty="0" err="1">
                <a:latin typeface="Times New Roman"/>
                <a:cs typeface="Times New Roman"/>
              </a:rPr>
              <a:t>odnosne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zamjenice</a:t>
            </a:r>
            <a:r>
              <a:rPr lang="en-US" sz="2000" dirty="0">
                <a:latin typeface="Times New Roman"/>
                <a:cs typeface="Times New Roman"/>
              </a:rPr>
              <a:t> (</a:t>
            </a:r>
            <a:r>
              <a:rPr lang="en-US" sz="2000" dirty="0" err="1">
                <a:latin typeface="Times New Roman"/>
                <a:cs typeface="Times New Roman"/>
              </a:rPr>
              <a:t>tko</a:t>
            </a:r>
            <a:r>
              <a:rPr lang="en-US" sz="2000" dirty="0">
                <a:latin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cs typeface="Times New Roman"/>
              </a:rPr>
              <a:t>što</a:t>
            </a:r>
            <a:r>
              <a:rPr lang="en-US" sz="2000" dirty="0">
                <a:latin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cs typeface="Times New Roman"/>
              </a:rPr>
              <a:t>koji</a:t>
            </a:r>
            <a:r>
              <a:rPr lang="en-US" sz="2000" dirty="0">
                <a:latin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cs typeface="Times New Roman"/>
              </a:rPr>
              <a:t>čiji</a:t>
            </a:r>
            <a:r>
              <a:rPr lang="en-US" sz="2000" dirty="0">
                <a:latin typeface="Times New Roman"/>
                <a:cs typeface="Times New Roman"/>
              </a:rPr>
              <a:t>, ...)</a:t>
            </a:r>
            <a:endParaRPr lang="en-US" sz="200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dirty="0">
                <a:latin typeface="Times New Roman"/>
                <a:cs typeface="Times New Roman"/>
              </a:rPr>
              <a:t>3. </a:t>
            </a:r>
            <a:r>
              <a:rPr lang="en-US" sz="2000" dirty="0" err="1">
                <a:latin typeface="Times New Roman"/>
                <a:cs typeface="Times New Roman"/>
              </a:rPr>
              <a:t>prilozi</a:t>
            </a:r>
            <a:r>
              <a:rPr lang="en-US" sz="2000" dirty="0">
                <a:latin typeface="Times New Roman"/>
                <a:cs typeface="Times New Roman"/>
              </a:rPr>
              <a:t> (</a:t>
            </a:r>
            <a:r>
              <a:rPr lang="en-US" sz="2000" dirty="0" err="1">
                <a:latin typeface="Times New Roman"/>
                <a:cs typeface="Times New Roman"/>
              </a:rPr>
              <a:t>kako</a:t>
            </a:r>
            <a:r>
              <a:rPr lang="en-US" sz="2000" dirty="0">
                <a:latin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cs typeface="Times New Roman"/>
              </a:rPr>
              <a:t>kad</a:t>
            </a:r>
            <a:r>
              <a:rPr lang="en-US" sz="2000" dirty="0">
                <a:latin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cs typeface="Times New Roman"/>
              </a:rPr>
              <a:t>gdje</a:t>
            </a:r>
            <a:r>
              <a:rPr lang="en-US" sz="2000" dirty="0">
                <a:latin typeface="Times New Roman"/>
                <a:cs typeface="Times New Roman"/>
              </a:rPr>
              <a:t>, </a:t>
            </a:r>
            <a:r>
              <a:rPr lang="en-US" sz="2000" dirty="0" err="1">
                <a:latin typeface="Times New Roman"/>
                <a:cs typeface="Times New Roman"/>
              </a:rPr>
              <a:t>zašto</a:t>
            </a:r>
            <a:r>
              <a:rPr lang="en-US" sz="2000" dirty="0">
                <a:latin typeface="Times New Roman"/>
                <a:cs typeface="Times New Roman"/>
              </a:rPr>
              <a:t>, …)</a:t>
            </a:r>
            <a:endParaRPr lang="en-US" sz="20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87469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8380AD67-C5CA-4918-B4BB-C359BB03E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DBD372-0F41-4C4C-85CC-E0FC4130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216" y="1076324"/>
            <a:ext cx="6272784" cy="153505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b="1" dirty="0" err="1">
                <a:latin typeface="Times New Roman"/>
                <a:cs typeface="Times New Roman"/>
              </a:rPr>
              <a:t>Zadatak</a:t>
            </a:r>
            <a:r>
              <a:rPr lang="en-US" b="1" dirty="0">
                <a:latin typeface="Times New Roman"/>
                <a:cs typeface="Times New Roman"/>
              </a:rPr>
              <a:t> :)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5" name="Picture 5" descr="A person wearing a suit and tie talking on a cell phone&#10;&#10;Description generated with very high confidence">
            <a:extLst>
              <a:ext uri="{FF2B5EF4-FFF2-40B4-BE49-F238E27FC236}">
                <a16:creationId xmlns:a16="http://schemas.microsoft.com/office/drawing/2014/main" id="{DB9261A0-A6AB-4DDD-8E5A-CE305AC0BC6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8899" r="54149"/>
          <a:stretch/>
        </p:blipFill>
        <p:spPr>
          <a:xfrm>
            <a:off x="20" y="10"/>
            <a:ext cx="4505305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A594E-1232-43FC-825E-A8F49427FA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80216" y="3351276"/>
            <a:ext cx="6272784" cy="282568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US" sz="2000" b="1" dirty="0" err="1">
                <a:latin typeface="Times New Roman"/>
                <a:cs typeface="Times New Roman"/>
              </a:rPr>
              <a:t>Napiši</a:t>
            </a:r>
            <a:r>
              <a:rPr lang="en-US" sz="2000" b="1" dirty="0">
                <a:latin typeface="Times New Roman"/>
                <a:cs typeface="Times New Roman"/>
              </a:rPr>
              <a:t> tri </a:t>
            </a:r>
            <a:r>
              <a:rPr lang="en-US" sz="2000" b="1" dirty="0" err="1">
                <a:latin typeface="Times New Roman"/>
                <a:cs typeface="Times New Roman"/>
              </a:rPr>
              <a:t>zavisnosložene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objektne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rečenice</a:t>
            </a:r>
            <a:r>
              <a:rPr lang="en-US" sz="2000" b="1" dirty="0">
                <a:latin typeface="Times New Roman"/>
                <a:cs typeface="Times New Roman"/>
              </a:rPr>
              <a:t> o </a:t>
            </a:r>
            <a:r>
              <a:rPr lang="en-US" sz="2000" b="1" dirty="0" err="1">
                <a:latin typeface="Times New Roman"/>
                <a:cs typeface="Times New Roman"/>
              </a:rPr>
              <a:t>izumiteljima</a:t>
            </a:r>
            <a:r>
              <a:rPr lang="en-US" sz="2000" b="1" dirty="0">
                <a:latin typeface="Times New Roman"/>
                <a:cs typeface="Times New Roman"/>
              </a:rPr>
              <a:t> </a:t>
            </a:r>
            <a:r>
              <a:rPr lang="en-US" sz="2000" b="1" dirty="0" err="1">
                <a:latin typeface="Times New Roman"/>
                <a:cs typeface="Times New Roman"/>
              </a:rPr>
              <a:t>i</a:t>
            </a:r>
            <a:r>
              <a:rPr lang="en-US" sz="2000" b="1" dirty="0">
                <a:latin typeface="Times New Roman"/>
                <a:cs typeface="Times New Roman"/>
              </a:rPr>
              <a:t> </a:t>
            </a:r>
            <a:r>
              <a:rPr lang="en-US" sz="2000" b="1" dirty="0" err="1">
                <a:latin typeface="Times New Roman"/>
                <a:cs typeface="Times New Roman"/>
              </a:rPr>
              <a:t>izumima</a:t>
            </a:r>
            <a:r>
              <a:rPr lang="en-US" sz="2000" b="1" dirty="0">
                <a:latin typeface="Times New Roman"/>
                <a:cs typeface="Times New Roman"/>
              </a:rPr>
              <a:t> o </a:t>
            </a:r>
            <a:r>
              <a:rPr lang="en-US" sz="2000" b="1" dirty="0" err="1">
                <a:latin typeface="Times New Roman"/>
                <a:cs typeface="Times New Roman"/>
              </a:rPr>
              <a:t>kojima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nešto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znaš</a:t>
            </a:r>
            <a:r>
              <a:rPr lang="en-US" sz="2000" b="1" dirty="0">
                <a:latin typeface="Times New Roman"/>
                <a:cs typeface="Times New Roman"/>
              </a:rPr>
              <a:t> </a:t>
            </a:r>
            <a:r>
              <a:rPr lang="en-US" sz="2000" b="1" dirty="0" err="1">
                <a:latin typeface="Times New Roman"/>
                <a:cs typeface="Times New Roman"/>
              </a:rPr>
              <a:t>i</a:t>
            </a:r>
            <a:r>
              <a:rPr lang="en-US" sz="2000" b="1" dirty="0">
                <a:latin typeface="Times New Roman"/>
                <a:cs typeface="Times New Roman"/>
              </a:rPr>
              <a:t> </a:t>
            </a:r>
            <a:r>
              <a:rPr lang="en-US" sz="2000" b="1" dirty="0" err="1">
                <a:latin typeface="Times New Roman"/>
                <a:cs typeface="Times New Roman"/>
              </a:rPr>
              <a:t>upotrijebi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različite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vezničke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riječi</a:t>
            </a:r>
            <a:r>
              <a:rPr lang="en-US" sz="2000" b="1" dirty="0">
                <a:latin typeface="Times New Roman"/>
                <a:cs typeface="Times New Roman"/>
              </a:rPr>
              <a:t>.</a:t>
            </a:r>
            <a:endParaRPr lang="en-US" sz="2000">
              <a:latin typeface="Times New Roman"/>
              <a:cs typeface="Times New Roman"/>
            </a:endParaRPr>
          </a:p>
          <a:p>
            <a:pPr marL="0" algn="ctr"/>
            <a:endParaRPr lang="en-US" sz="2000" b="1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2000" b="1" dirty="0">
                <a:latin typeface="Times New Roman"/>
                <a:cs typeface="Times New Roman"/>
              </a:rPr>
              <a:t>GLAVNA SUREČENICA</a:t>
            </a:r>
          </a:p>
          <a:p>
            <a:pPr marL="0" indent="0" algn="ctr">
              <a:buNone/>
            </a:pPr>
            <a:r>
              <a:rPr lang="en-US" sz="2000" b="1" dirty="0" err="1">
                <a:latin typeface="Times New Roman"/>
                <a:cs typeface="Times New Roman"/>
              </a:rPr>
              <a:t>veznička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riječ</a:t>
            </a:r>
            <a:r>
              <a:rPr lang="en-US" sz="2000" b="1" dirty="0">
                <a:latin typeface="Times New Roman"/>
                <a:cs typeface="Times New Roman"/>
              </a:rPr>
              <a:t> </a:t>
            </a:r>
          </a:p>
          <a:p>
            <a:pPr marL="0" indent="0" algn="ctr">
              <a:buNone/>
            </a:pPr>
            <a:r>
              <a:rPr lang="en-US" sz="2000" b="1" dirty="0">
                <a:latin typeface="Times New Roman"/>
                <a:cs typeface="Times New Roman"/>
              </a:rPr>
              <a:t>ZAVISNA SUREČENICA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98586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BEF5D-62D6-4FCD-B4E6-6CAF37221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/>
                <a:cs typeface="Times New Roman"/>
              </a:rPr>
              <a:t>Razlikovanje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objektne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i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subjektne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rečenice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8E67B-EF56-44EF-86D7-1FA98442FB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500" dirty="0">
                <a:latin typeface="Times New Roman"/>
                <a:cs typeface="Times New Roman"/>
              </a:rPr>
              <a:t>SUBJEKTNA REČENICA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4DF86-6847-4932-87D9-1D95453ECB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endParaRPr lang="en-US" sz="20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en-US" sz="2000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2000" dirty="0" err="1">
                <a:latin typeface="Times New Roman"/>
                <a:cs typeface="Times New Roman"/>
              </a:rPr>
              <a:t>Zna</a:t>
            </a:r>
            <a:r>
              <a:rPr lang="en-US" sz="2000" dirty="0">
                <a:latin typeface="Times New Roman"/>
                <a:cs typeface="Times New Roman"/>
              </a:rPr>
              <a:t> se </a:t>
            </a:r>
            <a:r>
              <a:rPr lang="en-US" sz="2000" b="1" dirty="0">
                <a:solidFill>
                  <a:srgbClr val="0070C0"/>
                </a:solidFill>
                <a:latin typeface="Times New Roman"/>
                <a:cs typeface="Times New Roman"/>
              </a:rPr>
              <a:t>da </a:t>
            </a:r>
            <a:r>
              <a:rPr lang="en-US" sz="2000" b="1" dirty="0" err="1">
                <a:solidFill>
                  <a:srgbClr val="0070C0"/>
                </a:solidFill>
                <a:latin typeface="Times New Roman"/>
                <a:cs typeface="Times New Roman"/>
              </a:rPr>
              <a:t>volim</a:t>
            </a:r>
            <a:r>
              <a:rPr lang="en-US" sz="2000" b="1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/>
                <a:cs typeface="Times New Roman"/>
              </a:rPr>
              <a:t>roditelje</a:t>
            </a:r>
            <a:r>
              <a:rPr lang="en-US" sz="2000" dirty="0">
                <a:latin typeface="Times New Roman"/>
                <a:cs typeface="Times New Roman"/>
              </a:rPr>
              <a:t>.</a:t>
            </a:r>
          </a:p>
          <a:p>
            <a:pPr marL="0" indent="0" algn="ctr">
              <a:buNone/>
            </a:pPr>
            <a:endParaRPr lang="en-US" sz="2000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2000" dirty="0" err="1">
                <a:latin typeface="Times New Roman"/>
                <a:cs typeface="Times New Roman"/>
              </a:rPr>
              <a:t>Što</a:t>
            </a:r>
            <a:r>
              <a:rPr lang="en-US" sz="2000" dirty="0">
                <a:latin typeface="Times New Roman"/>
                <a:cs typeface="Times New Roman"/>
              </a:rPr>
              <a:t>? (</a:t>
            </a:r>
            <a:r>
              <a:rPr lang="en-US" sz="2000" dirty="0" err="1">
                <a:latin typeface="Times New Roman"/>
                <a:cs typeface="Times New Roman"/>
              </a:rPr>
              <a:t>tko</a:t>
            </a:r>
            <a:r>
              <a:rPr lang="en-US" sz="2000" dirty="0">
                <a:latin typeface="Times New Roman"/>
                <a:cs typeface="Times New Roman"/>
              </a:rPr>
              <a:t>) se </a:t>
            </a:r>
            <a:r>
              <a:rPr lang="en-US" sz="2000" dirty="0" err="1">
                <a:latin typeface="Times New Roman"/>
                <a:cs typeface="Times New Roman"/>
              </a:rPr>
              <a:t>zna</a:t>
            </a:r>
            <a:r>
              <a:rPr lang="en-US" sz="2000" dirty="0">
                <a:latin typeface="Times New Roman"/>
                <a:cs typeface="Times New Roman"/>
              </a:rPr>
              <a:t>? &gt; da </a:t>
            </a:r>
            <a:r>
              <a:rPr lang="en-US" sz="2000" dirty="0" err="1">
                <a:latin typeface="Times New Roman"/>
                <a:cs typeface="Times New Roman"/>
              </a:rPr>
              <a:t>volim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roditelje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083890-BDA1-4F18-A5FC-D9EE27E51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500" dirty="0">
                <a:latin typeface="Times New Roman"/>
                <a:cs typeface="Times New Roman"/>
              </a:rPr>
              <a:t>OBJEKTNA REČENICA</a:t>
            </a:r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0D5DEA-8078-49DA-97B8-100AA09FE3A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 sz="2000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2000" dirty="0">
                <a:latin typeface="Times New Roman"/>
                <a:cs typeface="Times New Roman"/>
              </a:rPr>
              <a:t>(Ja) </a:t>
            </a:r>
            <a:r>
              <a:rPr lang="en-US" sz="2000" dirty="0" err="1">
                <a:latin typeface="Times New Roman"/>
                <a:cs typeface="Times New Roman"/>
              </a:rPr>
              <a:t>Znam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b="1" dirty="0">
                <a:latin typeface="Times New Roman"/>
                <a:cs typeface="Times New Roman"/>
              </a:rPr>
              <a:t>da </a:t>
            </a:r>
            <a:r>
              <a:rPr lang="en-US" sz="2000" b="1" dirty="0" err="1">
                <a:latin typeface="Times New Roman"/>
                <a:cs typeface="Times New Roman"/>
              </a:rPr>
              <a:t>volim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roditelje</a:t>
            </a:r>
            <a:r>
              <a:rPr lang="en-US" sz="2000" dirty="0">
                <a:latin typeface="Times New Roman"/>
                <a:cs typeface="Times New Roman"/>
              </a:rPr>
              <a:t>. </a:t>
            </a:r>
          </a:p>
          <a:p>
            <a:pPr marL="0" indent="0" algn="ctr">
              <a:buNone/>
            </a:pPr>
            <a:endParaRPr lang="en-US" sz="2000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2000" dirty="0" err="1">
                <a:latin typeface="Times New Roman"/>
                <a:cs typeface="Times New Roman"/>
              </a:rPr>
              <a:t>Što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znam</a:t>
            </a:r>
            <a:r>
              <a:rPr lang="en-US" sz="2000" dirty="0">
                <a:latin typeface="Times New Roman"/>
                <a:cs typeface="Times New Roman"/>
              </a:rPr>
              <a:t>? &gt; da </a:t>
            </a:r>
            <a:r>
              <a:rPr lang="en-US" sz="2000" dirty="0" err="1">
                <a:latin typeface="Times New Roman"/>
                <a:cs typeface="Times New Roman"/>
              </a:rPr>
              <a:t>volim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roditelje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5790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34EA3-9622-4ABF-A24B-2EBCBC63A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/>
                <a:cs typeface="Times New Roman"/>
              </a:rPr>
              <a:t>Pisanje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zareza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61E90-6EE0-4E1D-9F13-48BAB89E0E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endParaRPr lang="en-US" sz="2000" b="1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sz="2000" b="1" dirty="0">
                <a:latin typeface="Times New Roman"/>
                <a:cs typeface="Times New Roman"/>
              </a:rPr>
              <a:t>1. INVERZIJA</a:t>
            </a:r>
            <a:endParaRPr lang="en-US" dirty="0"/>
          </a:p>
          <a:p>
            <a:pPr marL="0" indent="0" algn="just">
              <a:buNone/>
            </a:pPr>
            <a:r>
              <a:rPr lang="en-US" sz="2000" b="1" i="1" dirty="0">
                <a:latin typeface="Times New Roman"/>
                <a:cs typeface="Times New Roman"/>
              </a:rPr>
              <a:t>Kako </a:t>
            </a:r>
            <a:r>
              <a:rPr lang="en-US" sz="2000" i="1" dirty="0" err="1">
                <a:latin typeface="Times New Roman"/>
                <a:cs typeface="Times New Roman"/>
              </a:rPr>
              <a:t>ćemo</a:t>
            </a:r>
            <a:r>
              <a:rPr lang="en-US" sz="2000" i="1" dirty="0">
                <a:latin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cs typeface="Times New Roman"/>
              </a:rPr>
              <a:t>živjeti</a:t>
            </a:r>
            <a:r>
              <a:rPr lang="en-US"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 </a:t>
            </a:r>
            <a:r>
              <a:rPr lang="en-US" sz="2000" b="1" i="1" dirty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znaju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znanstvenici</a:t>
            </a:r>
            <a:r>
              <a:rPr lang="en-US" sz="2000" dirty="0">
                <a:latin typeface="Times New Roman"/>
                <a:cs typeface="Times New Roman"/>
              </a:rPr>
              <a:t>.</a:t>
            </a:r>
            <a:endParaRPr lang="en-US" sz="2000" b="1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en-US" sz="20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sz="2000" b="1" dirty="0">
                <a:latin typeface="Times New Roman"/>
                <a:cs typeface="Times New Roman"/>
              </a:rPr>
              <a:t>2. NABRAJANJE VIŠE ZAVISNIH REČENICA</a:t>
            </a:r>
          </a:p>
          <a:p>
            <a:pPr marL="0" indent="0" algn="just">
              <a:buNone/>
            </a:pPr>
            <a:r>
              <a:rPr lang="en-US" sz="2000" dirty="0" err="1">
                <a:latin typeface="Times New Roman"/>
                <a:cs typeface="Times New Roman"/>
              </a:rPr>
              <a:t>Svaki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znanstvenik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želi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b="1" i="1" dirty="0">
                <a:latin typeface="Times New Roman"/>
                <a:cs typeface="Times New Roman"/>
              </a:rPr>
              <a:t>da </a:t>
            </a:r>
            <a:r>
              <a:rPr lang="en-US" sz="2000" i="1" dirty="0" err="1">
                <a:latin typeface="Times New Roman"/>
                <a:cs typeface="Times New Roman"/>
              </a:rPr>
              <a:t>njegov</a:t>
            </a:r>
            <a:r>
              <a:rPr lang="en-US" sz="2000" i="1" dirty="0">
                <a:latin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cs typeface="Times New Roman"/>
              </a:rPr>
              <a:t>izum</a:t>
            </a:r>
            <a:r>
              <a:rPr lang="en-US" sz="2000" i="1" dirty="0">
                <a:latin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cs typeface="Times New Roman"/>
              </a:rPr>
              <a:t>bude</a:t>
            </a:r>
            <a:r>
              <a:rPr lang="en-US" sz="2000" i="1" dirty="0">
                <a:latin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cs typeface="Times New Roman"/>
              </a:rPr>
              <a:t>koristan</a:t>
            </a:r>
            <a:r>
              <a:rPr lang="en-US" sz="2000" i="1" dirty="0">
                <a:latin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cs typeface="Times New Roman"/>
              </a:rPr>
              <a:t>ljudima</a:t>
            </a:r>
            <a:r>
              <a:rPr lang="en-US" sz="2000" i="1" dirty="0">
                <a:latin typeface="Times New Roman"/>
                <a:cs typeface="Times New Roman"/>
              </a:rPr>
              <a:t> </a:t>
            </a:r>
            <a:r>
              <a:rPr lang="en-US" sz="2000" b="1" i="1" dirty="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lang="en-US" sz="2000" b="1" i="1" dirty="0">
                <a:latin typeface="Times New Roman"/>
                <a:cs typeface="Times New Roman"/>
              </a:rPr>
              <a:t>da</a:t>
            </a:r>
            <a:r>
              <a:rPr lang="en-US" sz="2000" i="1" dirty="0">
                <a:latin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cs typeface="Times New Roman"/>
              </a:rPr>
              <a:t>njime</a:t>
            </a:r>
            <a:r>
              <a:rPr lang="en-US" sz="2000" i="1" dirty="0">
                <a:latin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cs typeface="Times New Roman"/>
              </a:rPr>
              <a:t>stvori</a:t>
            </a:r>
            <a:r>
              <a:rPr lang="en-US" sz="2000" i="1" dirty="0">
                <a:latin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cs typeface="Times New Roman"/>
              </a:rPr>
              <a:t>bolju</a:t>
            </a:r>
            <a:r>
              <a:rPr lang="en-US" sz="2000" i="1" dirty="0">
                <a:latin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cs typeface="Times New Roman"/>
              </a:rPr>
              <a:t>budućnost</a:t>
            </a:r>
            <a:r>
              <a:rPr lang="en-US" sz="2000" i="1" dirty="0">
                <a:latin typeface="Times New Roman"/>
                <a:cs typeface="Times New Roman"/>
              </a:rPr>
              <a:t> </a:t>
            </a:r>
            <a:r>
              <a:rPr lang="en-US" sz="2000" b="1" i="1" dirty="0">
                <a:solidFill>
                  <a:srgbClr val="FF0000"/>
                </a:solidFill>
                <a:latin typeface="Times New Roman"/>
                <a:cs typeface="Times New Roman"/>
              </a:rPr>
              <a:t>,</a:t>
            </a:r>
            <a:r>
              <a:rPr lang="en-US" sz="2000" i="1" dirty="0">
                <a:latin typeface="Times New Roman"/>
                <a:cs typeface="Times New Roman"/>
              </a:rPr>
              <a:t> </a:t>
            </a:r>
            <a:r>
              <a:rPr lang="en-US" sz="2000" b="1" i="1" dirty="0">
                <a:latin typeface="Times New Roman"/>
                <a:cs typeface="Times New Roman"/>
              </a:rPr>
              <a:t>da</a:t>
            </a:r>
            <a:r>
              <a:rPr lang="en-US" sz="2000" i="1" dirty="0">
                <a:latin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cs typeface="Times New Roman"/>
              </a:rPr>
              <a:t>njime</a:t>
            </a:r>
            <a:r>
              <a:rPr lang="en-US" sz="2000" i="1" dirty="0">
                <a:latin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cs typeface="Times New Roman"/>
              </a:rPr>
              <a:t>promijeni</a:t>
            </a:r>
            <a:r>
              <a:rPr lang="en-US" sz="2000" i="1" dirty="0">
                <a:latin typeface="Times New Roman"/>
                <a:cs typeface="Times New Roman"/>
              </a:rPr>
              <a:t> </a:t>
            </a:r>
            <a:r>
              <a:rPr lang="en-US" sz="2000" i="1" dirty="0" err="1">
                <a:latin typeface="Times New Roman"/>
                <a:cs typeface="Times New Roman"/>
              </a:rPr>
              <a:t>svijet</a:t>
            </a:r>
            <a:r>
              <a:rPr lang="en-US" sz="2000" i="1" dirty="0">
                <a:latin typeface="Times New Roman"/>
                <a:cs typeface="Times New Roman"/>
              </a:rPr>
              <a:t>. </a:t>
            </a:r>
            <a:endParaRPr lang="en-US" sz="2000" b="1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9160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E70BCC-FFC0-48B3-8D88-31004613F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b="1">
                <a:latin typeface="Times New Roman"/>
                <a:cs typeface="Times New Roman"/>
              </a:rPr>
              <a:t>Neupravni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>
                <a:latin typeface="Times New Roman"/>
                <a:cs typeface="Times New Roman"/>
              </a:rPr>
              <a:t>govor</a:t>
            </a:r>
            <a:r>
              <a:rPr lang="en-US" b="1" dirty="0">
                <a:latin typeface="Times New Roman"/>
                <a:cs typeface="Times New Roman"/>
              </a:rPr>
              <a:t> - </a:t>
            </a:r>
            <a:r>
              <a:rPr lang="en-US" b="1">
                <a:latin typeface="Times New Roman"/>
                <a:cs typeface="Times New Roman"/>
              </a:rPr>
              <a:t>složena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>
                <a:latin typeface="Times New Roman"/>
                <a:cs typeface="Times New Roman"/>
              </a:rPr>
              <a:t>rečenica</a:t>
            </a:r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FB9E0B1-6C31-4329-AF4D-20CB2D48D0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716967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2504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88EECA-A7DF-4FCD-8C0A-4109DBAC3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 err="1">
                <a:latin typeface="Times New Roman"/>
                <a:cs typeface="Times New Roman"/>
              </a:rPr>
              <a:t>Odgovori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na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sljedeća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pitanja</a:t>
            </a:r>
            <a:r>
              <a:rPr lang="en-US" b="1" dirty="0">
                <a:latin typeface="Times New Roman"/>
                <a:cs typeface="Times New Roman"/>
              </a:rPr>
              <a:t> :)</a:t>
            </a:r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AF9CB19-C8ED-4EAC-8CCE-49FEAC1D01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687679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8919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76CF06-F969-4427-BD09-7606368C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b="1">
                <a:latin typeface="Times New Roman"/>
                <a:cs typeface="Times New Roman"/>
              </a:rPr>
              <a:t>Zadatak</a:t>
            </a:r>
            <a:r>
              <a:rPr lang="en-US" b="1" dirty="0">
                <a:latin typeface="Times New Roman"/>
                <a:cs typeface="Times New Roman"/>
              </a:rPr>
              <a:t> :)</a:t>
            </a:r>
            <a:endParaRPr lang="en-US" b="1">
              <a:latin typeface="Times New Roman"/>
              <a:cs typeface="Times New Roman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9D33938-80EA-4E8E-9CEC-8A74AF95EE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013222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5162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FF8D2E5-2C4E-47B1-930B-6C82B7C3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973D98-0600-457D-B1A9-3774F38BF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1312"/>
            <a:ext cx="10506456" cy="1010264"/>
          </a:xfrm>
        </p:spPr>
        <p:txBody>
          <a:bodyPr anchor="ctr">
            <a:normAutofit/>
          </a:bodyPr>
          <a:lstStyle/>
          <a:p>
            <a:r>
              <a:rPr lang="en-US" b="1" dirty="0" err="1">
                <a:latin typeface="Times New Roman"/>
                <a:cs typeface="Times New Roman"/>
              </a:rPr>
              <a:t>Domaća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zadaća</a:t>
            </a:r>
            <a:endParaRPr lang="en-US" err="1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1E4ADA-0EA9-4930-846E-3C11E8BED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7618"/>
            <a:ext cx="128016" cy="6314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38086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FC99F1D-174F-435D-98A3-1A7C31CECA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290308"/>
              </p:ext>
            </p:extLst>
          </p:nvPr>
        </p:nvGraphicFramePr>
        <p:xfrm>
          <a:off x="838200" y="1650222"/>
          <a:ext cx="10506456" cy="45849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382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69DA82-99BF-4AD2-87EB-D16BD3DF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/>
                <a:cs typeface="Times New Roman"/>
              </a:rPr>
              <a:t>ISHODI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37E724B-054A-4943-B2C7-6FCDDB26FA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437646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35581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D1A2CED-DA9B-4CCF-8215-CFC65FE71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435313-8DA1-48E6-A644-B0D7FD40A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09521"/>
            <a:ext cx="10232136" cy="1014984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latin typeface="Times New Roman"/>
                <a:cs typeface="Times New Roman"/>
              </a:rPr>
              <a:t>Napomena</a:t>
            </a:r>
            <a:endParaRPr lang="en-US" dirty="0" err="1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658327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D6A8688-8F76-4487-BDDD-821082096A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617677"/>
              </p:ext>
            </p:extLst>
          </p:nvPr>
        </p:nvGraphicFramePr>
        <p:xfrm>
          <a:off x="1115568" y="1673352"/>
          <a:ext cx="10232136" cy="433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8152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93CA84-65F4-42C5-8343-CE94AC8B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/>
                <a:cs typeface="Times New Roman"/>
              </a:rPr>
              <a:t>PONOVIMO :)</a:t>
            </a:r>
            <a:endParaRPr lang="en-US" b="1">
              <a:latin typeface="Times New Roman"/>
              <a:cs typeface="Times New Roman"/>
            </a:endParaRP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10FDCFC-C14A-4398-9AF5-64873BE42D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6660710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7168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E09B4-B3DD-4505-B568-EFF26EA33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/>
                <a:cs typeface="Times New Roman"/>
              </a:rPr>
              <a:t>RJEŠENJA :)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12FE7-A6A2-47A5-8073-BB6456AE6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dirty="0">
                <a:latin typeface="Times New Roman"/>
                <a:cs typeface="Times New Roman"/>
              </a:rPr>
              <a:t>                                                               </a:t>
            </a:r>
            <a:r>
              <a:rPr lang="en-US" sz="15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objektni</a:t>
            </a:r>
            <a:r>
              <a:rPr lang="en-US" sz="15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15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skup</a:t>
            </a:r>
            <a:r>
              <a:rPr lang="en-US" sz="1500" b="1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en-US" sz="1500" dirty="0">
                <a:latin typeface="Times New Roman"/>
                <a:cs typeface="Times New Roman"/>
              </a:rPr>
              <a:t>          </a:t>
            </a:r>
            <a:r>
              <a:rPr lang="en-US" sz="1500" b="1" dirty="0">
                <a:latin typeface="Times New Roman"/>
                <a:cs typeface="Times New Roman"/>
              </a:rPr>
              <a:t>O </a:t>
            </a:r>
            <a:r>
              <a:rPr lang="en-US" sz="1500" b="1" dirty="0" err="1">
                <a:latin typeface="Times New Roman"/>
                <a:cs typeface="Times New Roman"/>
              </a:rPr>
              <a:t>i</a:t>
            </a:r>
            <a:r>
              <a:rPr lang="en-US" sz="1500" b="1" dirty="0">
                <a:latin typeface="Times New Roman"/>
                <a:cs typeface="Times New Roman"/>
              </a:rPr>
              <a:t>  </a:t>
            </a:r>
            <a:r>
              <a:rPr lang="en-US" sz="1500" dirty="0">
                <a:latin typeface="Times New Roman"/>
                <a:cs typeface="Times New Roman"/>
              </a:rPr>
              <a:t>         </a:t>
            </a:r>
          </a:p>
          <a:p>
            <a:pPr marL="0" indent="0" algn="ctr">
              <a:buNone/>
            </a:pPr>
            <a:r>
              <a:rPr lang="en-US" dirty="0" err="1">
                <a:latin typeface="Times New Roman"/>
                <a:cs typeface="Times New Roman"/>
              </a:rPr>
              <a:t>Neki</a:t>
            </a:r>
            <a:r>
              <a:rPr lang="en-US" dirty="0">
                <a:latin typeface="Times New Roman"/>
                <a:cs typeface="Times New Roman"/>
              </a:rPr>
              <a:t> je </a:t>
            </a:r>
            <a:r>
              <a:rPr lang="en-US" dirty="0" err="1">
                <a:latin typeface="Times New Roman"/>
                <a:cs typeface="Times New Roman"/>
              </a:rPr>
              <a:t>Kinez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zabio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b="1" u="sng" dirty="0" err="1">
                <a:solidFill>
                  <a:srgbClr val="FF0000"/>
                </a:solidFill>
                <a:latin typeface="Times New Roman"/>
                <a:cs typeface="Times New Roman"/>
              </a:rPr>
              <a:t>ravan</a:t>
            </a:r>
            <a:r>
              <a:rPr lang="en-US" b="1" u="sng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en-US" b="1" u="sng" dirty="0" err="1">
                <a:solidFill>
                  <a:srgbClr val="FF0000"/>
                </a:solidFill>
                <a:latin typeface="Times New Roman"/>
                <a:cs typeface="Times New Roman"/>
              </a:rPr>
              <a:t>štap</a:t>
            </a:r>
            <a:r>
              <a:rPr lang="en-US" b="1" u="sng" dirty="0">
                <a:solidFill>
                  <a:srgbClr val="FF0000"/>
                </a:solidFill>
                <a:latin typeface="Times New Roman"/>
                <a:cs typeface="Times New Roman"/>
              </a:rPr>
              <a:t> </a:t>
            </a:r>
            <a:r>
              <a:rPr lang="en-US" dirty="0">
                <a:latin typeface="Times New Roman"/>
                <a:cs typeface="Times New Roman"/>
              </a:rPr>
              <a:t>u </a:t>
            </a:r>
            <a:r>
              <a:rPr lang="en-US" b="1" u="sng" dirty="0" err="1">
                <a:latin typeface="Times New Roman"/>
                <a:cs typeface="Times New Roman"/>
              </a:rPr>
              <a:t>tlo</a:t>
            </a:r>
            <a:r>
              <a:rPr lang="en-US" dirty="0">
                <a:latin typeface="Times New Roman"/>
                <a:cs typeface="Times New Roman"/>
              </a:rPr>
              <a:t>. 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dirty="0">
                <a:ea typeface="+mn-lt"/>
                <a:cs typeface="+mn-lt"/>
              </a:rPr>
              <a:t>                                         </a:t>
            </a:r>
            <a:r>
              <a:rPr lang="en-US" sz="15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ea typeface="+mn-lt"/>
                <a:cs typeface="+mn-lt"/>
              </a:rPr>
              <a:t>objektni</a:t>
            </a:r>
            <a:r>
              <a:rPr lang="en-US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ea typeface="+mn-lt"/>
                <a:cs typeface="+mn-lt"/>
              </a:rPr>
              <a:t> </a:t>
            </a:r>
            <a:r>
              <a:rPr lang="en-US" sz="15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ea typeface="+mn-lt"/>
                <a:cs typeface="+mn-lt"/>
              </a:rPr>
              <a:t>skup</a:t>
            </a:r>
            <a:r>
              <a:rPr lang="en-US" sz="15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ea typeface="+mn-lt"/>
                <a:cs typeface="+mn-lt"/>
              </a:rPr>
              <a:t>                                                                   </a:t>
            </a:r>
            <a:r>
              <a:rPr lang="en-US" sz="1500" b="1" dirty="0">
                <a:latin typeface="Times New Roman"/>
                <a:ea typeface="+mn-lt"/>
                <a:cs typeface="+mn-lt"/>
              </a:rPr>
              <a:t> </a:t>
            </a:r>
            <a:r>
              <a:rPr lang="en-US" sz="1500" b="1" dirty="0">
                <a:solidFill>
                  <a:schemeClr val="accent4"/>
                </a:solidFill>
                <a:latin typeface="Times New Roman"/>
                <a:ea typeface="+mn-lt"/>
                <a:cs typeface="+mn-lt"/>
              </a:rPr>
              <a:t>O n</a:t>
            </a:r>
          </a:p>
          <a:p>
            <a:pPr marL="0" indent="0" algn="ctr">
              <a:buNone/>
            </a:pPr>
            <a:r>
              <a:rPr lang="en-US" dirty="0">
                <a:latin typeface="Times New Roman"/>
                <a:cs typeface="Times New Roman"/>
              </a:rPr>
              <a:t>Tako je </a:t>
            </a:r>
            <a:r>
              <a:rPr lang="en-US" dirty="0" err="1">
                <a:latin typeface="Times New Roman"/>
                <a:cs typeface="Times New Roman"/>
              </a:rPr>
              <a:t>izumio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b="1" u="sng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prvi</a:t>
            </a:r>
            <a:r>
              <a:rPr lang="en-US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 </a:t>
            </a:r>
            <a:r>
              <a:rPr lang="en-US" b="1" u="sng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sunčani</a:t>
            </a:r>
            <a:r>
              <a:rPr lang="en-US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 sat</a:t>
            </a: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i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donio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dirty="0" err="1">
                <a:latin typeface="Times New Roman"/>
                <a:cs typeface="Times New Roman"/>
              </a:rPr>
              <a:t>slavu</a:t>
            </a:r>
            <a:r>
              <a:rPr lang="en-US" dirty="0">
                <a:latin typeface="Times New Roman"/>
                <a:cs typeface="Times New Roman"/>
              </a:rPr>
              <a:t> </a:t>
            </a:r>
            <a:r>
              <a:rPr lang="en-US" b="1" u="sng" dirty="0" err="1">
                <a:solidFill>
                  <a:schemeClr val="accent4"/>
                </a:solidFill>
                <a:latin typeface="Times New Roman"/>
                <a:cs typeface="Times New Roman"/>
              </a:rPr>
              <a:t>Kinezima</a:t>
            </a:r>
            <a:r>
              <a:rPr lang="en-US" dirty="0">
                <a:latin typeface="Times New Roman"/>
                <a:cs typeface="Times New Roman"/>
              </a:rPr>
              <a:t>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708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938463-25DF-4D0F-86D9-11BDB59DE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B7823-ECC9-4ECB-9084-B2A17EA0CA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700" b="1" dirty="0">
                <a:latin typeface="Times New Roman"/>
                <a:cs typeface="Times New Roman"/>
              </a:rPr>
              <a:t>1. </a:t>
            </a:r>
            <a:r>
              <a:rPr lang="en-US" sz="1700" b="1" dirty="0" err="1">
                <a:latin typeface="Times New Roman"/>
                <a:cs typeface="Times New Roman"/>
              </a:rPr>
              <a:t>Što</a:t>
            </a:r>
            <a:r>
              <a:rPr lang="en-US" sz="1700" b="1" dirty="0">
                <a:latin typeface="Times New Roman"/>
                <a:cs typeface="Times New Roman"/>
              </a:rPr>
              <a:t> je </a:t>
            </a:r>
            <a:r>
              <a:rPr lang="en-US" sz="1700" b="1" dirty="0" err="1">
                <a:latin typeface="Times New Roman"/>
                <a:cs typeface="Times New Roman"/>
              </a:rPr>
              <a:t>objekt</a:t>
            </a:r>
            <a:r>
              <a:rPr lang="en-US" sz="1700" b="1" dirty="0">
                <a:latin typeface="Times New Roman"/>
                <a:cs typeface="Times New Roman"/>
              </a:rPr>
              <a:t>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700" dirty="0" err="1">
                <a:latin typeface="Times New Roman"/>
                <a:cs typeface="Times New Roman"/>
              </a:rPr>
              <a:t>Objekt</a:t>
            </a:r>
            <a:r>
              <a:rPr lang="en-US" sz="1700" dirty="0">
                <a:latin typeface="Times New Roman"/>
                <a:cs typeface="Times New Roman"/>
              </a:rPr>
              <a:t> je </a:t>
            </a:r>
            <a:r>
              <a:rPr lang="en-US" sz="1700" dirty="0" err="1">
                <a:latin typeface="Times New Roman"/>
                <a:cs typeface="Times New Roman"/>
              </a:rPr>
              <a:t>dio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rečenice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koji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označuje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predmet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na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kojemu</a:t>
            </a:r>
            <a:r>
              <a:rPr lang="en-US" sz="1700" dirty="0">
                <a:latin typeface="Times New Roman"/>
                <a:cs typeface="Times New Roman"/>
              </a:rPr>
              <a:t> se </a:t>
            </a:r>
            <a:r>
              <a:rPr lang="en-US" sz="1700" dirty="0" err="1">
                <a:latin typeface="Times New Roman"/>
                <a:cs typeface="Times New Roman"/>
              </a:rPr>
              <a:t>vrši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radnja</a:t>
            </a:r>
            <a:r>
              <a:rPr lang="en-US" sz="1700" dirty="0">
                <a:latin typeface="Times New Roman"/>
                <a:cs typeface="Times New Roman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70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700" b="1" dirty="0">
                <a:latin typeface="Times New Roman"/>
                <a:cs typeface="Times New Roman"/>
              </a:rPr>
              <a:t>2. </a:t>
            </a:r>
            <a:r>
              <a:rPr lang="en-US" sz="1700" b="1" dirty="0" err="1">
                <a:latin typeface="Times New Roman"/>
                <a:cs typeface="Times New Roman"/>
              </a:rPr>
              <a:t>Kakav</a:t>
            </a:r>
            <a:r>
              <a:rPr lang="en-US" sz="1700" b="1" dirty="0">
                <a:latin typeface="Times New Roman"/>
                <a:cs typeface="Times New Roman"/>
              </a:rPr>
              <a:t> </a:t>
            </a:r>
            <a:r>
              <a:rPr lang="en-US" sz="1700" b="1" dirty="0" err="1">
                <a:latin typeface="Times New Roman"/>
                <a:cs typeface="Times New Roman"/>
              </a:rPr>
              <a:t>objekt</a:t>
            </a:r>
            <a:r>
              <a:rPr lang="en-US" sz="1700" b="1" dirty="0">
                <a:latin typeface="Times New Roman"/>
                <a:cs typeface="Times New Roman"/>
              </a:rPr>
              <a:t> </a:t>
            </a:r>
            <a:r>
              <a:rPr lang="en-US" sz="1700" b="1" dirty="0" err="1">
                <a:latin typeface="Times New Roman"/>
                <a:cs typeface="Times New Roman"/>
              </a:rPr>
              <a:t>može</a:t>
            </a:r>
            <a:r>
              <a:rPr lang="en-US" sz="1700" b="1" dirty="0">
                <a:latin typeface="Times New Roman"/>
                <a:cs typeface="Times New Roman"/>
              </a:rPr>
              <a:t> </a:t>
            </a:r>
            <a:r>
              <a:rPr lang="en-US" sz="1700" b="1" dirty="0" err="1">
                <a:latin typeface="Times New Roman"/>
                <a:cs typeface="Times New Roman"/>
              </a:rPr>
              <a:t>biti</a:t>
            </a:r>
            <a:r>
              <a:rPr lang="en-US" sz="1700" b="1" dirty="0">
                <a:latin typeface="Times New Roman"/>
                <a:cs typeface="Times New Roman"/>
              </a:rPr>
              <a:t>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700" dirty="0" err="1">
                <a:latin typeface="Times New Roman"/>
                <a:cs typeface="Times New Roman"/>
              </a:rPr>
              <a:t>Objekt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može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biti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izravni</a:t>
            </a:r>
            <a:r>
              <a:rPr lang="en-US" sz="1700" dirty="0">
                <a:latin typeface="Times New Roman"/>
                <a:cs typeface="Times New Roman"/>
              </a:rPr>
              <a:t> </a:t>
            </a:r>
            <a:r>
              <a:rPr lang="en-US" sz="1700" dirty="0" err="1">
                <a:latin typeface="Times New Roman"/>
                <a:cs typeface="Times New Roman"/>
              </a:rPr>
              <a:t>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neizravni</a:t>
            </a:r>
            <a:r>
              <a:rPr lang="en-US" sz="1700" dirty="0">
                <a:latin typeface="Times New Roman"/>
                <a:cs typeface="Times New Roman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700" dirty="0" err="1">
                <a:latin typeface="Times New Roman"/>
                <a:cs typeface="Times New Roman"/>
              </a:rPr>
              <a:t>Izravni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objekt</a:t>
            </a:r>
            <a:r>
              <a:rPr lang="en-US" sz="1700" dirty="0">
                <a:latin typeface="Times New Roman"/>
                <a:cs typeface="Times New Roman"/>
              </a:rPr>
              <a:t> je u </a:t>
            </a:r>
            <a:r>
              <a:rPr lang="en-US" sz="1700" dirty="0" err="1">
                <a:latin typeface="Times New Roman"/>
                <a:cs typeface="Times New Roman"/>
              </a:rPr>
              <a:t>akuzativu</a:t>
            </a:r>
            <a:r>
              <a:rPr lang="en-US" sz="1700" dirty="0">
                <a:latin typeface="Times New Roman"/>
                <a:cs typeface="Times New Roman"/>
              </a:rPr>
              <a:t>. </a:t>
            </a:r>
            <a:r>
              <a:rPr lang="en-US" sz="1700" dirty="0" err="1">
                <a:latin typeface="Times New Roman"/>
                <a:cs typeface="Times New Roman"/>
              </a:rPr>
              <a:t>Izravno</a:t>
            </a:r>
            <a:r>
              <a:rPr lang="en-US" sz="1700" dirty="0">
                <a:latin typeface="Times New Roman"/>
                <a:cs typeface="Times New Roman"/>
              </a:rPr>
              <a:t> je </a:t>
            </a:r>
            <a:r>
              <a:rPr lang="en-US" sz="1700" dirty="0" err="1">
                <a:latin typeface="Times New Roman"/>
                <a:cs typeface="Times New Roman"/>
              </a:rPr>
              <a:t>uključen</a:t>
            </a:r>
            <a:r>
              <a:rPr lang="en-US" sz="1700" dirty="0">
                <a:latin typeface="Times New Roman"/>
                <a:cs typeface="Times New Roman"/>
              </a:rPr>
              <a:t> u </a:t>
            </a:r>
            <a:r>
              <a:rPr lang="en-US" sz="1700" dirty="0" err="1">
                <a:latin typeface="Times New Roman"/>
                <a:cs typeface="Times New Roman"/>
              </a:rPr>
              <a:t>radnju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radnja</a:t>
            </a:r>
            <a:r>
              <a:rPr lang="en-US" sz="1700" dirty="0">
                <a:latin typeface="Times New Roman"/>
                <a:cs typeface="Times New Roman"/>
              </a:rPr>
              <a:t> se </a:t>
            </a:r>
            <a:r>
              <a:rPr lang="en-US" sz="1700" dirty="0" err="1">
                <a:latin typeface="Times New Roman"/>
                <a:cs typeface="Times New Roman"/>
              </a:rPr>
              <a:t>vrši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na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njemu</a:t>
            </a:r>
            <a:r>
              <a:rPr lang="en-US" sz="1700" dirty="0">
                <a:latin typeface="Times New Roman"/>
                <a:cs typeface="Times New Roman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700" dirty="0" err="1">
                <a:latin typeface="Times New Roman"/>
                <a:cs typeface="Times New Roman"/>
              </a:rPr>
              <a:t>Neizravni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objekt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može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biti</a:t>
            </a:r>
            <a:r>
              <a:rPr lang="en-US" sz="1700" dirty="0">
                <a:latin typeface="Times New Roman"/>
                <a:cs typeface="Times New Roman"/>
              </a:rPr>
              <a:t> u </a:t>
            </a:r>
            <a:r>
              <a:rPr lang="en-US" sz="1700" dirty="0" err="1">
                <a:latin typeface="Times New Roman"/>
                <a:cs typeface="Times New Roman"/>
              </a:rPr>
              <a:t>genitivu</a:t>
            </a:r>
            <a:r>
              <a:rPr lang="en-US" sz="1700" dirty="0">
                <a:latin typeface="Times New Roman"/>
                <a:cs typeface="Times New Roman"/>
              </a:rPr>
              <a:t>, </a:t>
            </a:r>
            <a:r>
              <a:rPr lang="en-US" sz="1700" dirty="0" err="1">
                <a:latin typeface="Times New Roman"/>
                <a:cs typeface="Times New Roman"/>
              </a:rPr>
              <a:t>lokativu</a:t>
            </a:r>
            <a:r>
              <a:rPr lang="en-US" sz="1700" dirty="0">
                <a:latin typeface="Times New Roman"/>
                <a:cs typeface="Times New Roman"/>
              </a:rPr>
              <a:t> </a:t>
            </a:r>
            <a:r>
              <a:rPr lang="en-US" sz="1700" dirty="0" err="1">
                <a:latin typeface="Times New Roman"/>
                <a:cs typeface="Times New Roman"/>
              </a:rPr>
              <a:t>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instrumentalu</a:t>
            </a:r>
            <a:r>
              <a:rPr lang="en-US" sz="1700" dirty="0">
                <a:latin typeface="Times New Roman"/>
                <a:cs typeface="Times New Roman"/>
              </a:rPr>
              <a:t>. </a:t>
            </a:r>
            <a:r>
              <a:rPr lang="en-US" sz="1700" dirty="0" err="1">
                <a:latin typeface="Times New Roman"/>
                <a:cs typeface="Times New Roman"/>
              </a:rPr>
              <a:t>Nije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izravno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uključen</a:t>
            </a:r>
            <a:r>
              <a:rPr lang="en-US" sz="1700" dirty="0">
                <a:latin typeface="Times New Roman"/>
                <a:cs typeface="Times New Roman"/>
              </a:rPr>
              <a:t> u </a:t>
            </a:r>
            <a:r>
              <a:rPr lang="en-US" sz="1700" dirty="0" err="1">
                <a:latin typeface="Times New Roman"/>
                <a:cs typeface="Times New Roman"/>
              </a:rPr>
              <a:t>radnju</a:t>
            </a:r>
            <a:r>
              <a:rPr lang="en-US" sz="1700" dirty="0">
                <a:latin typeface="Times New Roman"/>
                <a:cs typeface="Times New Roman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700">
              <a:latin typeface="Times New Roman"/>
              <a:cs typeface="Times New Roman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1700" b="1" dirty="0">
                <a:latin typeface="Times New Roman"/>
                <a:cs typeface="Times New Roman"/>
              </a:rPr>
              <a:t>3. </a:t>
            </a:r>
            <a:r>
              <a:rPr lang="en-US" sz="1700" b="1" dirty="0" err="1">
                <a:latin typeface="Times New Roman"/>
                <a:cs typeface="Times New Roman"/>
              </a:rPr>
              <a:t>Što</a:t>
            </a:r>
            <a:r>
              <a:rPr lang="en-US" sz="1700" b="1" dirty="0">
                <a:latin typeface="Times New Roman"/>
                <a:cs typeface="Times New Roman"/>
              </a:rPr>
              <a:t> je </a:t>
            </a:r>
            <a:r>
              <a:rPr lang="en-US" sz="1700" b="1" dirty="0" err="1">
                <a:latin typeface="Times New Roman"/>
                <a:cs typeface="Times New Roman"/>
              </a:rPr>
              <a:t>objektni</a:t>
            </a:r>
            <a:r>
              <a:rPr lang="en-US" sz="1700" b="1" dirty="0">
                <a:latin typeface="Times New Roman"/>
                <a:cs typeface="Times New Roman"/>
              </a:rPr>
              <a:t> </a:t>
            </a:r>
            <a:r>
              <a:rPr lang="en-US" sz="1700" b="1" dirty="0" err="1">
                <a:latin typeface="Times New Roman"/>
                <a:cs typeface="Times New Roman"/>
              </a:rPr>
              <a:t>skup</a:t>
            </a:r>
            <a:r>
              <a:rPr lang="en-US" sz="1700" b="1" dirty="0">
                <a:latin typeface="Times New Roman"/>
                <a:cs typeface="Times New Roman"/>
              </a:rPr>
              <a:t>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700" dirty="0" err="1">
                <a:latin typeface="Times New Roman"/>
                <a:cs typeface="Times New Roman"/>
              </a:rPr>
              <a:t>Objektni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skup</a:t>
            </a:r>
            <a:r>
              <a:rPr lang="en-US" sz="1700" dirty="0">
                <a:latin typeface="Times New Roman"/>
                <a:cs typeface="Times New Roman"/>
              </a:rPr>
              <a:t> je </a:t>
            </a:r>
            <a:r>
              <a:rPr lang="en-US" sz="1700" dirty="0" err="1">
                <a:latin typeface="Times New Roman"/>
                <a:cs typeface="Times New Roman"/>
              </a:rPr>
              <a:t>imenica</a:t>
            </a:r>
            <a:r>
              <a:rPr lang="en-US" sz="1700" dirty="0">
                <a:latin typeface="Times New Roman"/>
                <a:cs typeface="Times New Roman"/>
              </a:rPr>
              <a:t> u </a:t>
            </a:r>
            <a:r>
              <a:rPr lang="en-US" sz="1700" dirty="0" err="1">
                <a:latin typeface="Times New Roman"/>
                <a:cs typeface="Times New Roman"/>
              </a:rPr>
              <a:t>služni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objekta</a:t>
            </a:r>
            <a:r>
              <a:rPr lang="en-US" sz="1700" dirty="0">
                <a:latin typeface="Times New Roman"/>
                <a:cs typeface="Times New Roman"/>
              </a:rPr>
              <a:t> sa </a:t>
            </a:r>
            <a:r>
              <a:rPr lang="en-US" sz="1700" dirty="0" err="1">
                <a:latin typeface="Times New Roman"/>
                <a:cs typeface="Times New Roman"/>
              </a:rPr>
              <a:t>svojim</a:t>
            </a:r>
            <a:r>
              <a:rPr lang="en-US" sz="1700" dirty="0">
                <a:latin typeface="Times New Roman"/>
                <a:cs typeface="Times New Roman"/>
              </a:rPr>
              <a:t> </a:t>
            </a:r>
            <a:r>
              <a:rPr lang="en-US" sz="1700" dirty="0" err="1">
                <a:latin typeface="Times New Roman"/>
                <a:cs typeface="Times New Roman"/>
              </a:rPr>
              <a:t>dodatcima</a:t>
            </a:r>
            <a:r>
              <a:rPr lang="en-US" sz="1700" dirty="0">
                <a:latin typeface="Times New Roman"/>
                <a:cs typeface="Times New Roman"/>
              </a:rPr>
              <a:t>.  </a:t>
            </a:r>
          </a:p>
          <a:p>
            <a:pPr marL="0" indent="0">
              <a:lnSpc>
                <a:spcPct val="100000"/>
              </a:lnSpc>
              <a:buNone/>
            </a:pPr>
            <a:endParaRPr lang="en-US" sz="17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904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84D9BC-73E7-401A-B220-B7987E934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b="1">
                <a:latin typeface="Times New Roman"/>
                <a:cs typeface="Times New Roman"/>
              </a:rPr>
              <a:t>Izricanje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>
                <a:latin typeface="Times New Roman"/>
                <a:cs typeface="Times New Roman"/>
              </a:rPr>
              <a:t>objekta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>
                <a:latin typeface="Times New Roman"/>
                <a:cs typeface="Times New Roman"/>
              </a:rPr>
              <a:t>zavisnom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>
                <a:latin typeface="Times New Roman"/>
                <a:cs typeface="Times New Roman"/>
              </a:rPr>
              <a:t>surečenicom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8F48-BB96-4743-8695-9540EC9B0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Times New Roman"/>
                <a:cs typeface="Times New Roman"/>
              </a:rPr>
              <a:t>Promotri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sljedeće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rečnice</a:t>
            </a:r>
            <a:r>
              <a:rPr lang="en-US" sz="2000" b="1" dirty="0">
                <a:latin typeface="Times New Roman"/>
                <a:cs typeface="Times New Roman"/>
              </a:rPr>
              <a:t>:</a:t>
            </a:r>
            <a:endParaRPr lang="en-US" sz="200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00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2000" dirty="0">
                <a:latin typeface="Times New Roman"/>
                <a:cs typeface="Times New Roman"/>
              </a:rPr>
              <a:t>Sada </a:t>
            </a:r>
            <a:r>
              <a:rPr lang="en-US" sz="2000" dirty="0" err="1">
                <a:latin typeface="Times New Roman"/>
                <a:cs typeface="Times New Roman"/>
              </a:rPr>
              <a:t>znam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neke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činjenice</a:t>
            </a:r>
            <a:r>
              <a:rPr lang="en-US" sz="2000" dirty="0">
                <a:latin typeface="Times New Roman"/>
                <a:cs typeface="Times New Roman"/>
              </a:rPr>
              <a:t>.</a:t>
            </a:r>
            <a:endParaRPr lang="en-US" sz="200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2000" dirty="0">
                <a:latin typeface="Times New Roman"/>
                <a:cs typeface="Times New Roman"/>
              </a:rPr>
              <a:t>Dobro </a:t>
            </a:r>
            <a:r>
              <a:rPr lang="en-US" sz="2000" dirty="0" err="1">
                <a:latin typeface="Times New Roman"/>
                <a:cs typeface="Times New Roman"/>
              </a:rPr>
              <a:t>sam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ih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proučio</a:t>
            </a:r>
            <a:r>
              <a:rPr lang="en-US" sz="2000" dirty="0">
                <a:latin typeface="Times New Roman"/>
                <a:cs typeface="Times New Roman"/>
              </a:rPr>
              <a:t>. </a:t>
            </a:r>
            <a:endParaRPr lang="en-US" sz="200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sz="200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b="1" dirty="0">
                <a:latin typeface="Times New Roman"/>
                <a:cs typeface="Times New Roman"/>
              </a:rPr>
              <a:t>1. </a:t>
            </a:r>
            <a:r>
              <a:rPr lang="en-US" sz="2000" b="1" dirty="0" err="1">
                <a:latin typeface="Times New Roman"/>
                <a:cs typeface="Times New Roman"/>
              </a:rPr>
              <a:t>Podcrtaj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predikate</a:t>
            </a:r>
            <a:r>
              <a:rPr lang="en-US" sz="2000" b="1" dirty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n-US" sz="2000" b="1" dirty="0">
                <a:latin typeface="Times New Roman"/>
                <a:cs typeface="Times New Roman"/>
              </a:rPr>
              <a:t>2. </a:t>
            </a:r>
            <a:r>
              <a:rPr lang="en-US" sz="2000" b="1" dirty="0" err="1">
                <a:latin typeface="Times New Roman"/>
                <a:cs typeface="Times New Roman"/>
              </a:rPr>
              <a:t>Odredi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objekte</a:t>
            </a:r>
            <a:r>
              <a:rPr lang="en-US" sz="2000" b="1" dirty="0">
                <a:latin typeface="Times New Roman"/>
                <a:cs typeface="Times New Roman"/>
              </a:rPr>
              <a:t>.</a:t>
            </a:r>
          </a:p>
          <a:p>
            <a:pPr marL="0" indent="0">
              <a:buNone/>
            </a:pPr>
            <a:r>
              <a:rPr lang="en-US" sz="2000" b="1" dirty="0">
                <a:latin typeface="Times New Roman"/>
                <a:cs typeface="Times New Roman"/>
              </a:rPr>
              <a:t>3. </a:t>
            </a:r>
            <a:r>
              <a:rPr lang="en-US" sz="2000" b="1" dirty="0" err="1">
                <a:latin typeface="Times New Roman"/>
                <a:cs typeface="Times New Roman"/>
              </a:rPr>
              <a:t>Kakve</a:t>
            </a:r>
            <a:r>
              <a:rPr lang="en-US" sz="2000" b="1" dirty="0">
                <a:latin typeface="Times New Roman"/>
                <a:cs typeface="Times New Roman"/>
              </a:rPr>
              <a:t> </a:t>
            </a:r>
            <a:r>
              <a:rPr lang="en-US" sz="2000" b="1" dirty="0" err="1">
                <a:latin typeface="Times New Roman"/>
                <a:cs typeface="Times New Roman"/>
              </a:rPr>
              <a:t>su</a:t>
            </a:r>
            <a:r>
              <a:rPr lang="en-US" sz="2000" b="1" dirty="0">
                <a:latin typeface="Times New Roman"/>
                <a:cs typeface="Times New Roman"/>
              </a:rPr>
              <a:t> po </a:t>
            </a:r>
            <a:r>
              <a:rPr lang="en-US" sz="2000" b="1" dirty="0" err="1">
                <a:latin typeface="Times New Roman"/>
                <a:cs typeface="Times New Roman"/>
              </a:rPr>
              <a:t>vrsti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ove</a:t>
            </a:r>
            <a:r>
              <a:rPr lang="en-US" sz="2000" b="1" dirty="0">
                <a:latin typeface="Times New Roman"/>
                <a:cs typeface="Times New Roman"/>
              </a:rPr>
              <a:t> </a:t>
            </a:r>
            <a:r>
              <a:rPr lang="en-US" sz="2000" b="1" dirty="0" err="1">
                <a:latin typeface="Times New Roman"/>
                <a:cs typeface="Times New Roman"/>
              </a:rPr>
              <a:t>rečenice</a:t>
            </a:r>
            <a:r>
              <a:rPr lang="en-US" sz="2000" b="1" dirty="0">
                <a:latin typeface="Times New Roman"/>
                <a:cs typeface="Times New Roman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56013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D01200-0224-43C5-AB38-FB4D16B73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D8C80D-FB03-4C42-B816-10CEDA93F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r>
              <a:rPr lang="en-US" sz="5200" b="1">
                <a:latin typeface="Times New Roman"/>
                <a:cs typeface="Times New Roman"/>
              </a:rPr>
              <a:t>Jednostavna rečenica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8A44A4-A002-4A88-9FC9-1D0566C97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7D5C7B-DD16-401B-85CE-4AAA2A4F5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55D83-AC9F-4B99-9F55-3671269BE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68770" cy="28254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180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1800" dirty="0">
                <a:latin typeface="Times New Roman"/>
                <a:cs typeface="Times New Roman"/>
              </a:rPr>
              <a:t>      </a:t>
            </a:r>
            <a:r>
              <a:rPr lang="en-US" sz="1800" b="1" dirty="0">
                <a:latin typeface="Times New Roman"/>
                <a:cs typeface="Times New Roman"/>
              </a:rPr>
              <a:t>P                </a:t>
            </a:r>
            <a:r>
              <a:rPr lang="en-US"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O </a:t>
            </a:r>
            <a:r>
              <a:rPr lang="en-US" sz="1800" b="1" dirty="0" err="1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endParaRPr lang="en-US" sz="1800" dirty="0" err="1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1800" dirty="0">
                <a:latin typeface="Times New Roman"/>
                <a:cs typeface="Times New Roman"/>
              </a:rPr>
              <a:t>Sada </a:t>
            </a:r>
            <a:r>
              <a:rPr lang="en-US" sz="1800" b="1" u="sng" dirty="0" err="1">
                <a:latin typeface="Times New Roman"/>
                <a:cs typeface="Times New Roman"/>
              </a:rPr>
              <a:t>znam</a:t>
            </a:r>
            <a:r>
              <a:rPr lang="en-US" sz="1800" b="1" dirty="0">
                <a:latin typeface="Times New Roman"/>
                <a:cs typeface="Times New Roman"/>
              </a:rPr>
              <a:t> </a:t>
            </a:r>
            <a:r>
              <a:rPr lang="en-US" sz="1800" dirty="0" err="1">
                <a:latin typeface="Times New Roman"/>
                <a:cs typeface="Times New Roman"/>
              </a:rPr>
              <a:t>neke</a:t>
            </a:r>
            <a:r>
              <a:rPr lang="en-US" sz="1800" b="1" u="sng" dirty="0">
                <a:latin typeface="Times New Roman"/>
                <a:cs typeface="Times New Roman"/>
              </a:rPr>
              <a:t> </a:t>
            </a:r>
            <a:r>
              <a:rPr lang="en-US" sz="1800" b="1" u="sng" dirty="0" err="1">
                <a:solidFill>
                  <a:srgbClr val="FF0000"/>
                </a:solidFill>
                <a:latin typeface="Times New Roman"/>
                <a:cs typeface="Times New Roman"/>
              </a:rPr>
              <a:t>činjenice</a:t>
            </a:r>
            <a:r>
              <a:rPr lang="en-US" sz="1800" dirty="0">
                <a:latin typeface="Times New Roman"/>
                <a:cs typeface="Times New Roman"/>
              </a:rPr>
              <a:t>.</a:t>
            </a:r>
          </a:p>
          <a:p>
            <a:pPr marL="0" indent="0" algn="ctr">
              <a:buNone/>
            </a:pPr>
            <a:endParaRPr lang="en-US" sz="180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1800" dirty="0">
                <a:latin typeface="Times New Roman"/>
                <a:cs typeface="Times New Roman"/>
              </a:rPr>
              <a:t>       </a:t>
            </a:r>
            <a:r>
              <a:rPr lang="en-US" sz="1800" b="1" dirty="0">
                <a:latin typeface="Times New Roman"/>
                <a:cs typeface="Times New Roman"/>
              </a:rPr>
              <a:t>P    </a:t>
            </a:r>
            <a:r>
              <a:rPr lang="en-US" sz="1800" b="1" dirty="0">
                <a:solidFill>
                  <a:srgbClr val="FF0000"/>
                </a:solidFill>
                <a:latin typeface="Times New Roman"/>
                <a:cs typeface="Times New Roman"/>
              </a:rPr>
              <a:t>Oi</a:t>
            </a:r>
            <a:r>
              <a:rPr lang="en-US" sz="1800" b="1" dirty="0">
                <a:latin typeface="Times New Roman"/>
                <a:cs typeface="Times New Roman"/>
              </a:rPr>
              <a:t>     P</a:t>
            </a:r>
          </a:p>
          <a:p>
            <a:pPr marL="0" indent="0" algn="ctr">
              <a:buNone/>
            </a:pPr>
            <a:r>
              <a:rPr lang="en-US" sz="1800" dirty="0">
                <a:latin typeface="Times New Roman"/>
                <a:cs typeface="Times New Roman"/>
              </a:rPr>
              <a:t>Dobro </a:t>
            </a:r>
            <a:r>
              <a:rPr lang="en-US" sz="1800" b="1" u="sng" dirty="0" err="1">
                <a:latin typeface="Times New Roman"/>
                <a:cs typeface="Times New Roman"/>
              </a:rPr>
              <a:t>sam</a:t>
            </a:r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b="1" u="sng" dirty="0" err="1">
                <a:solidFill>
                  <a:srgbClr val="FF0000"/>
                </a:solidFill>
                <a:latin typeface="Times New Roman"/>
                <a:cs typeface="Times New Roman"/>
              </a:rPr>
              <a:t>ih</a:t>
            </a:r>
            <a:r>
              <a:rPr lang="en-US" sz="18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1800" b="1" u="sng" dirty="0" err="1">
                <a:latin typeface="Times New Roman"/>
                <a:cs typeface="Times New Roman"/>
              </a:rPr>
              <a:t>proučio</a:t>
            </a:r>
            <a:r>
              <a:rPr lang="en-US" sz="1800" dirty="0"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7" name="Graphic 6" descr="Error">
            <a:extLst>
              <a:ext uri="{FF2B5EF4-FFF2-40B4-BE49-F238E27FC236}">
                <a16:creationId xmlns:a16="http://schemas.microsoft.com/office/drawing/2014/main" id="{D9DFB644-826F-4A81-AC8B-96323C3970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94066" y="1272395"/>
            <a:ext cx="4237686" cy="423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574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8A083-1A6B-47DC-8B62-18262A6C0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5209A-ABA0-40F6-9358-246E5E1A5C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000" b="1" dirty="0" err="1">
                <a:latin typeface="Times New Roman"/>
                <a:cs typeface="Times New Roman"/>
              </a:rPr>
              <a:t>Promotri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sljedeću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rečenicu</a:t>
            </a:r>
            <a:r>
              <a:rPr lang="en-US" sz="2000" b="1" dirty="0">
                <a:latin typeface="Times New Roman"/>
                <a:cs typeface="Times New Roman"/>
              </a:rPr>
              <a:t>:</a:t>
            </a:r>
          </a:p>
          <a:p>
            <a:pPr marL="0" indent="0" algn="just">
              <a:buNone/>
            </a:pPr>
            <a:endParaRPr lang="en-US" sz="2000" b="1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2000" dirty="0">
                <a:latin typeface="Times New Roman"/>
                <a:cs typeface="Times New Roman"/>
              </a:rPr>
              <a:t>Sada </a:t>
            </a:r>
            <a:r>
              <a:rPr lang="en-US" sz="2000" dirty="0" err="1">
                <a:latin typeface="Times New Roman"/>
                <a:cs typeface="Times New Roman"/>
              </a:rPr>
              <a:t>znam</a:t>
            </a:r>
            <a:r>
              <a:rPr lang="en-US" sz="2000" dirty="0">
                <a:latin typeface="Times New Roman"/>
                <a:cs typeface="Times New Roman"/>
              </a:rPr>
              <a:t> da je </a:t>
            </a:r>
            <a:r>
              <a:rPr lang="en-US" sz="2000" dirty="0" err="1">
                <a:latin typeface="Times New Roman"/>
                <a:cs typeface="Times New Roman"/>
              </a:rPr>
              <a:t>znanost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promijenila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svijet</a:t>
            </a:r>
            <a:r>
              <a:rPr lang="en-US" sz="2000" dirty="0">
                <a:latin typeface="Times New Roman"/>
                <a:cs typeface="Times New Roman"/>
              </a:rPr>
              <a:t>.</a:t>
            </a:r>
          </a:p>
          <a:p>
            <a:pPr marL="0" indent="0" algn="ctr">
              <a:buNone/>
            </a:pPr>
            <a:endParaRPr lang="en-US" sz="20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sz="2000" b="1" dirty="0">
                <a:latin typeface="Times New Roman"/>
                <a:cs typeface="Times New Roman"/>
              </a:rPr>
              <a:t>1. </a:t>
            </a:r>
            <a:r>
              <a:rPr lang="en-US" sz="2000" b="1" dirty="0" err="1">
                <a:latin typeface="Times New Roman"/>
                <a:cs typeface="Times New Roman"/>
              </a:rPr>
              <a:t>Podcrtaj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predikate</a:t>
            </a:r>
            <a:r>
              <a:rPr lang="en-US" sz="2000" b="1" dirty="0">
                <a:latin typeface="Times New Roman"/>
                <a:cs typeface="Times New Roman"/>
              </a:rPr>
              <a:t>.</a:t>
            </a:r>
          </a:p>
          <a:p>
            <a:pPr marL="0" indent="0" algn="just">
              <a:buNone/>
            </a:pPr>
            <a:r>
              <a:rPr lang="en-US" sz="2000" b="1" dirty="0">
                <a:latin typeface="Times New Roman"/>
                <a:cs typeface="Times New Roman"/>
              </a:rPr>
              <a:t>2. </a:t>
            </a:r>
            <a:r>
              <a:rPr lang="en-US" sz="2000" b="1" dirty="0" err="1">
                <a:latin typeface="Times New Roman"/>
                <a:cs typeface="Times New Roman"/>
              </a:rPr>
              <a:t>Odredi</a:t>
            </a:r>
            <a:r>
              <a:rPr lang="en-US" sz="2000" b="1" dirty="0">
                <a:latin typeface="Times New Roman"/>
                <a:cs typeface="Times New Roman"/>
              </a:rPr>
              <a:t> </a:t>
            </a:r>
            <a:r>
              <a:rPr lang="en-US" sz="2000" b="1" dirty="0" err="1">
                <a:latin typeface="Times New Roman"/>
                <a:cs typeface="Times New Roman"/>
              </a:rPr>
              <a:t>objekt</a:t>
            </a:r>
            <a:r>
              <a:rPr lang="en-US" sz="2000" b="1" dirty="0">
                <a:latin typeface="Times New Roman"/>
                <a:cs typeface="Times New Roman"/>
              </a:rPr>
              <a:t>.</a:t>
            </a:r>
          </a:p>
          <a:p>
            <a:pPr marL="0" indent="0" algn="just">
              <a:buNone/>
            </a:pPr>
            <a:r>
              <a:rPr lang="en-US" sz="2000" b="1" dirty="0">
                <a:latin typeface="Times New Roman"/>
                <a:cs typeface="Times New Roman"/>
              </a:rPr>
              <a:t>3. </a:t>
            </a:r>
            <a:r>
              <a:rPr lang="en-US" sz="2000" b="1" dirty="0" err="1">
                <a:latin typeface="Times New Roman"/>
                <a:cs typeface="Times New Roman"/>
              </a:rPr>
              <a:t>Kakva</a:t>
            </a:r>
            <a:r>
              <a:rPr lang="en-US" sz="2000" b="1" dirty="0">
                <a:latin typeface="Times New Roman"/>
                <a:cs typeface="Times New Roman"/>
              </a:rPr>
              <a:t> je po </a:t>
            </a:r>
            <a:r>
              <a:rPr lang="en-US" sz="2000" b="1" dirty="0" err="1">
                <a:latin typeface="Times New Roman"/>
                <a:cs typeface="Times New Roman"/>
              </a:rPr>
              <a:t>vrsti</a:t>
            </a:r>
            <a:r>
              <a:rPr lang="en-US" sz="2000" b="1" dirty="0">
                <a:latin typeface="Times New Roman"/>
                <a:cs typeface="Times New Roman"/>
              </a:rPr>
              <a:t> ova </a:t>
            </a:r>
            <a:r>
              <a:rPr lang="en-US" sz="2000" b="1" dirty="0" err="1">
                <a:latin typeface="Times New Roman"/>
                <a:cs typeface="Times New Roman"/>
              </a:rPr>
              <a:t>rečenica</a:t>
            </a:r>
            <a:r>
              <a:rPr lang="en-US" sz="2000" b="1" dirty="0">
                <a:latin typeface="Times New Roman"/>
                <a:cs typeface="Times New Roman"/>
              </a:rPr>
              <a:t>?</a:t>
            </a:r>
          </a:p>
          <a:p>
            <a:pPr marL="0" indent="0" algn="just">
              <a:buNone/>
            </a:pPr>
            <a:r>
              <a:rPr lang="en-US" sz="2000" b="1" dirty="0">
                <a:latin typeface="Times New Roman"/>
                <a:cs typeface="Times New Roman"/>
              </a:rPr>
              <a:t>4. </a:t>
            </a:r>
            <a:r>
              <a:rPr lang="en-US" sz="2000" b="1" dirty="0" err="1">
                <a:latin typeface="Times New Roman"/>
                <a:cs typeface="Times New Roman"/>
              </a:rPr>
              <a:t>Zaokruži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vezničku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riječ</a:t>
            </a:r>
            <a:r>
              <a:rPr lang="en-US" sz="2000" b="1" dirty="0">
                <a:latin typeface="Times New Roman"/>
                <a:cs typeface="Times New Roman"/>
              </a:rPr>
              <a:t>.</a:t>
            </a:r>
          </a:p>
          <a:p>
            <a:pPr marL="0" indent="0" algn="just">
              <a:buNone/>
            </a:pPr>
            <a:r>
              <a:rPr lang="en-US" sz="2000" b="1" dirty="0">
                <a:latin typeface="Times New Roman"/>
                <a:cs typeface="Times New Roman"/>
              </a:rPr>
              <a:t>5. </a:t>
            </a:r>
            <a:r>
              <a:rPr lang="en-US" sz="2000" b="1" dirty="0" err="1">
                <a:latin typeface="Times New Roman"/>
                <a:cs typeface="Times New Roman"/>
              </a:rPr>
              <a:t>Pokušaj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odrediti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glavnu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i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zavisnu</a:t>
            </a:r>
            <a:r>
              <a:rPr lang="en-US" sz="2000" b="1" dirty="0">
                <a:latin typeface="Times New Roman"/>
                <a:cs typeface="Times New Roman"/>
              </a:rPr>
              <a:t> </a:t>
            </a:r>
            <a:r>
              <a:rPr lang="en-US" sz="2000" b="1" dirty="0" err="1">
                <a:latin typeface="Times New Roman"/>
                <a:cs typeface="Times New Roman"/>
              </a:rPr>
              <a:t>surečenicu</a:t>
            </a:r>
            <a:r>
              <a:rPr lang="en-US" sz="2000" b="1" dirty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1503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D0DEC-6E3A-4DBC-8324-7DBF1548B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/>
                <a:cs typeface="Times New Roman"/>
              </a:rPr>
              <a:t>Složena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rečenica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3FDE42-FF90-4F7F-86FC-91330F3C5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en-US" sz="2000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en-US" sz="20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/>
                <a:cs typeface="Times New Roman"/>
              </a:rPr>
              <a:t>                                                       </a:t>
            </a:r>
            <a:r>
              <a:rPr lang="en-US" sz="1500" b="1" dirty="0">
                <a:latin typeface="Times New Roman"/>
                <a:cs typeface="Times New Roman"/>
              </a:rPr>
              <a:t>P </a:t>
            </a:r>
            <a:r>
              <a:rPr lang="en-US" sz="1500" dirty="0">
                <a:latin typeface="Times New Roman"/>
                <a:cs typeface="Times New Roman"/>
              </a:rPr>
              <a:t>                                               </a:t>
            </a:r>
            <a:r>
              <a:rPr lang="en-US" sz="1500" b="1" dirty="0">
                <a:latin typeface="Times New Roman"/>
                <a:cs typeface="Times New Roman"/>
              </a:rPr>
              <a:t>P </a:t>
            </a:r>
            <a:r>
              <a:rPr lang="en-US" sz="1500" dirty="0">
                <a:latin typeface="Times New Roman"/>
                <a:cs typeface="Times New Roman"/>
              </a:rPr>
              <a:t>                  </a:t>
            </a:r>
            <a:r>
              <a:rPr lang="en-US" sz="1500" b="1" dirty="0">
                <a:solidFill>
                  <a:srgbClr val="FF0000"/>
                </a:solidFill>
                <a:latin typeface="Times New Roman"/>
                <a:cs typeface="Times New Roman"/>
              </a:rPr>
              <a:t>Oi</a:t>
            </a:r>
            <a:endParaRPr lang="en-US" sz="2000" b="1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en-US" sz="2000" dirty="0">
                <a:latin typeface="Times New Roman"/>
                <a:cs typeface="Times New Roman"/>
              </a:rPr>
              <a:t>Sada </a:t>
            </a:r>
            <a:r>
              <a:rPr lang="en-US" sz="2000" b="1" u="sng" dirty="0" err="1">
                <a:latin typeface="Times New Roman"/>
                <a:cs typeface="Times New Roman"/>
              </a:rPr>
              <a:t>znam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b="1" dirty="0">
                <a:solidFill>
                  <a:schemeClr val="accent3"/>
                </a:solidFill>
                <a:latin typeface="Times New Roman"/>
                <a:cs typeface="Times New Roman"/>
              </a:rPr>
              <a:t>da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b="1" u="sng" dirty="0">
                <a:latin typeface="Times New Roman"/>
                <a:cs typeface="Times New Roman"/>
              </a:rPr>
              <a:t>je </a:t>
            </a:r>
            <a:r>
              <a:rPr lang="en-US" sz="2000" dirty="0" err="1">
                <a:latin typeface="Times New Roman"/>
                <a:cs typeface="Times New Roman"/>
              </a:rPr>
              <a:t>znanost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b="1" u="sng" dirty="0" err="1">
                <a:latin typeface="Times New Roman"/>
                <a:cs typeface="Times New Roman"/>
              </a:rPr>
              <a:t>promijenila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b="1" u="sng" dirty="0" err="1">
                <a:solidFill>
                  <a:srgbClr val="FF0000"/>
                </a:solidFill>
                <a:latin typeface="Times New Roman"/>
                <a:cs typeface="Times New Roman"/>
              </a:rPr>
              <a:t>svijet</a:t>
            </a:r>
            <a:r>
              <a:rPr lang="en-US" sz="2000" dirty="0">
                <a:latin typeface="Times New Roman"/>
                <a:cs typeface="Times New Roman"/>
              </a:rPr>
              <a:t>.</a:t>
            </a:r>
          </a:p>
          <a:p>
            <a:pPr marL="0" indent="0" algn="ctr">
              <a:buNone/>
            </a:pPr>
            <a:endParaRPr lang="en-US" sz="2000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/>
                <a:cs typeface="Times New Roman"/>
              </a:rPr>
              <a:t>                                                        </a:t>
            </a:r>
            <a:r>
              <a:rPr lang="en-US" sz="1500" b="1" dirty="0" err="1">
                <a:solidFill>
                  <a:schemeClr val="accent3"/>
                </a:solidFill>
                <a:latin typeface="Times New Roman"/>
                <a:cs typeface="Times New Roman"/>
              </a:rPr>
              <a:t>veznička</a:t>
            </a:r>
            <a:r>
              <a:rPr lang="en-US" sz="1500" b="1" dirty="0">
                <a:solidFill>
                  <a:schemeClr val="accent3"/>
                </a:solidFill>
                <a:latin typeface="Times New Roman"/>
                <a:cs typeface="Times New Roman"/>
              </a:rPr>
              <a:t> </a:t>
            </a:r>
            <a:r>
              <a:rPr lang="en-US" sz="1500" b="1" dirty="0" err="1">
                <a:solidFill>
                  <a:schemeClr val="accent3"/>
                </a:solidFill>
                <a:latin typeface="Times New Roman"/>
                <a:cs typeface="Times New Roman"/>
              </a:rPr>
              <a:t>riječ</a:t>
            </a:r>
            <a:endParaRPr lang="en-US" sz="1500" b="1">
              <a:solidFill>
                <a:schemeClr val="accent3"/>
              </a:solidFill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sz="2000" dirty="0">
                <a:latin typeface="Times New Roman"/>
                <a:cs typeface="Times New Roman"/>
              </a:rPr>
              <a:t>Sada </a:t>
            </a:r>
            <a:r>
              <a:rPr lang="en-US" sz="2000" dirty="0" err="1">
                <a:latin typeface="Times New Roman"/>
                <a:cs typeface="Times New Roman"/>
              </a:rPr>
              <a:t>znam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b="1" dirty="0">
                <a:latin typeface="Times New Roman"/>
                <a:cs typeface="Times New Roman"/>
              </a:rPr>
              <a:t>&gt; </a:t>
            </a:r>
            <a:r>
              <a:rPr lang="en-US" sz="2000" b="1" dirty="0" err="1">
                <a:latin typeface="Times New Roman"/>
                <a:cs typeface="Times New Roman"/>
              </a:rPr>
              <a:t>glavna</a:t>
            </a:r>
            <a:r>
              <a:rPr lang="en-US" sz="2000" b="1" dirty="0">
                <a:latin typeface="Times New Roman"/>
                <a:cs typeface="Times New Roman"/>
              </a:rPr>
              <a:t> (G)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/>
                <a:cs typeface="Times New Roman"/>
              </a:rPr>
              <a:t>da je </a:t>
            </a:r>
            <a:r>
              <a:rPr lang="en-US" sz="2000" dirty="0" err="1">
                <a:latin typeface="Times New Roman"/>
                <a:cs typeface="Times New Roman"/>
              </a:rPr>
              <a:t>znanost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promijenila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dirty="0" err="1">
                <a:latin typeface="Times New Roman"/>
                <a:cs typeface="Times New Roman"/>
              </a:rPr>
              <a:t>svijet</a:t>
            </a:r>
            <a:r>
              <a:rPr lang="en-US" sz="2000" b="1" dirty="0">
                <a:latin typeface="Times New Roman"/>
                <a:cs typeface="Times New Roman"/>
              </a:rPr>
              <a:t> &gt; </a:t>
            </a:r>
            <a:r>
              <a:rPr lang="en-US" sz="2000" b="1" dirty="0" err="1">
                <a:latin typeface="Times New Roman"/>
                <a:cs typeface="Times New Roman"/>
              </a:rPr>
              <a:t>zavisna</a:t>
            </a:r>
            <a:r>
              <a:rPr lang="en-US" sz="2000" b="1" dirty="0">
                <a:latin typeface="Times New Roman"/>
                <a:cs typeface="Times New Roman"/>
              </a:rPr>
              <a:t> (Z)</a:t>
            </a:r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9BA69ECA-0CD1-42F4-9ABF-BF19AA053F4A}"/>
              </a:ext>
            </a:extLst>
          </p:cNvPr>
          <p:cNvSpPr/>
          <p:nvPr/>
        </p:nvSpPr>
        <p:spPr>
          <a:xfrm>
            <a:off x="5077307" y="4377532"/>
            <a:ext cx="359434" cy="4744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102970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AccentBoxVTI</vt:lpstr>
      <vt:lpstr>OBJEKTNE REČENICE</vt:lpstr>
      <vt:lpstr>ISHODI</vt:lpstr>
      <vt:lpstr>PONOVIMO :)</vt:lpstr>
      <vt:lpstr>RJEŠENJA :)</vt:lpstr>
      <vt:lpstr>PowerPoint Presentation</vt:lpstr>
      <vt:lpstr>Izricanje objekta zavisnom surečenicom</vt:lpstr>
      <vt:lpstr>Jednostavna rečenica</vt:lpstr>
      <vt:lpstr>PowerPoint Presentation</vt:lpstr>
      <vt:lpstr>Složena rečenica</vt:lpstr>
      <vt:lpstr>Odgovori na sljedeća pitanja :) </vt:lpstr>
      <vt:lpstr>Zaključak o objektnim rečenicama!</vt:lpstr>
      <vt:lpstr>Vezničke riječi u objektnim rečenicama</vt:lpstr>
      <vt:lpstr>Zadatak :)</vt:lpstr>
      <vt:lpstr>Razlikovanje objektne i subjektne rečenice</vt:lpstr>
      <vt:lpstr>Pisanje zareza</vt:lpstr>
      <vt:lpstr>Neupravni govor - složena rečenica</vt:lpstr>
      <vt:lpstr>Odgovori na sljedeća pitanja :)</vt:lpstr>
      <vt:lpstr>Zadatak :)</vt:lpstr>
      <vt:lpstr>Domaća zadaća</vt:lpstr>
      <vt:lpstr>Napomena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962</cp:revision>
  <dcterms:created xsi:type="dcterms:W3CDTF">2020-03-15T14:57:21Z</dcterms:created>
  <dcterms:modified xsi:type="dcterms:W3CDTF">2020-03-16T20:25:28Z</dcterms:modified>
</cp:coreProperties>
</file>