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orbel" panose="020B0503020204020204" pitchFamily="34" charset="0"/>
              </a:rPr>
              <a:t>ZVUK I ZVUČNI VALOVI</a:t>
            </a:r>
            <a:endParaRPr lang="hr-HR" dirty="0">
              <a:latin typeface="Corbel" panose="020B05030202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47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Brzina širenja zvuka ovisi o gustoći i elastičnim svojstvima tvari.</a:t>
            </a:r>
          </a:p>
          <a:p>
            <a:pPr marL="0" indent="0">
              <a:buNone/>
            </a:pPr>
            <a:r>
              <a:rPr lang="hr-H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Brzina širenja zvuka zrakom (pri temperaturi 0⁰C i normiranom tlaku) iznosi 331 metar u sekundi</a:t>
            </a:r>
            <a:endParaRPr lang="hr-H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50472708"/>
              </p:ext>
            </p:extLst>
          </p:nvPr>
        </p:nvGraphicFramePr>
        <p:xfrm>
          <a:off x="6172200" y="2366963"/>
          <a:ext cx="5105400" cy="2475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412582">
                <a:tc>
                  <a:txBody>
                    <a:bodyPr/>
                    <a:lstStyle/>
                    <a:p>
                      <a:r>
                        <a:rPr lang="hr-HR" dirty="0" smtClean="0"/>
                        <a:t>sredstvo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Brzina širenja (m/s)</a:t>
                      </a:r>
                      <a:endParaRPr lang="hr-HR" dirty="0"/>
                    </a:p>
                  </a:txBody>
                  <a:tcPr/>
                </a:tc>
              </a:tr>
              <a:tr h="412582">
                <a:tc>
                  <a:txBody>
                    <a:bodyPr/>
                    <a:lstStyle/>
                    <a:p>
                      <a:r>
                        <a:rPr lang="hr-HR" dirty="0" smtClean="0"/>
                        <a:t>Zrak (15</a:t>
                      </a:r>
                      <a:r>
                        <a:rPr lang="hr-HR" dirty="0" smtClean="0">
                          <a:latin typeface="Calibri" panose="020F0502020204030204" pitchFamily="34" charset="0"/>
                        </a:rPr>
                        <a:t>⁰C)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aseline="0" dirty="0" smtClean="0"/>
                        <a:t>         340</a:t>
                      </a:r>
                      <a:endParaRPr lang="hr-HR" dirty="0"/>
                    </a:p>
                  </a:txBody>
                  <a:tcPr/>
                </a:tc>
              </a:tr>
              <a:tr h="412582">
                <a:tc>
                  <a:txBody>
                    <a:bodyPr/>
                    <a:lstStyle/>
                    <a:p>
                      <a:r>
                        <a:rPr lang="hr-HR" dirty="0" smtClean="0"/>
                        <a:t>Drvo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3000</a:t>
                      </a:r>
                      <a:endParaRPr lang="hr-HR" dirty="0"/>
                    </a:p>
                  </a:txBody>
                  <a:tcPr/>
                </a:tc>
              </a:tr>
              <a:tr h="412582">
                <a:tc>
                  <a:txBody>
                    <a:bodyPr/>
                    <a:lstStyle/>
                    <a:p>
                      <a:r>
                        <a:rPr lang="hr-HR" dirty="0" smtClean="0"/>
                        <a:t>Voda 25</a:t>
                      </a:r>
                      <a:r>
                        <a:rPr lang="hr-HR" dirty="0" smtClean="0">
                          <a:latin typeface="Calibri" panose="020F0502020204030204" pitchFamily="34" charset="0"/>
                        </a:rPr>
                        <a:t>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1500</a:t>
                      </a:r>
                      <a:endParaRPr lang="hr-HR" dirty="0"/>
                    </a:p>
                  </a:txBody>
                  <a:tcPr/>
                </a:tc>
              </a:tr>
              <a:tr h="412582">
                <a:tc>
                  <a:txBody>
                    <a:bodyPr/>
                    <a:lstStyle/>
                    <a:p>
                      <a:r>
                        <a:rPr lang="hr-HR" dirty="0" smtClean="0"/>
                        <a:t>More 25</a:t>
                      </a:r>
                      <a:r>
                        <a:rPr lang="hr-HR" dirty="0" smtClean="0">
                          <a:latin typeface="Calibri" panose="020F0502020204030204" pitchFamily="34" charset="0"/>
                        </a:rPr>
                        <a:t>⁰C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1530</a:t>
                      </a:r>
                      <a:endParaRPr lang="hr-HR" dirty="0"/>
                    </a:p>
                  </a:txBody>
                  <a:tcPr/>
                </a:tc>
              </a:tr>
              <a:tr h="412582">
                <a:tc>
                  <a:txBody>
                    <a:bodyPr/>
                    <a:lstStyle/>
                    <a:p>
                      <a:r>
                        <a:rPr lang="hr-HR" dirty="0" smtClean="0"/>
                        <a:t>Staklo i željezo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5950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Sonar jest uređaj kojim se pomoću zvuka može mjeriti dubina mora ili otkriti riblje jato.</a:t>
            </a:r>
          </a:p>
          <a:p>
            <a:r>
              <a:rPr lang="hr-HR" dirty="0" smtClean="0"/>
              <a:t>S broda se prema dnu odašilju zvučni signali i mjeri vrijeme povratka zvuka u prijemnik na brodu. Uz poznatu brzinu širenja zvuka kroz morsku vodu i proteklog vremena  može se izračunati ukupan put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366963"/>
            <a:ext cx="4443211" cy="3583076"/>
          </a:xfrm>
        </p:spPr>
      </p:pic>
    </p:spTree>
    <p:extLst>
      <p:ext uri="{BB962C8B-B14F-4D97-AF65-F5344CB8AC3E}">
        <p14:creationId xmlns:p14="http://schemas.microsoft.com/office/powerpoint/2010/main" val="22279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O frekvenciji izvora zvučnih valova ovisi ton koji ćemo čuti, no glasnoća zvuka određena je njegovom amplitudom.</a:t>
            </a:r>
          </a:p>
          <a:p>
            <a:r>
              <a:rPr lang="hr-HR" dirty="0" smtClean="0"/>
              <a:t>Mjerna jedinica glasnosti ili jačine zvuka je decibel a dobila je ime u čast </a:t>
            </a:r>
            <a:r>
              <a:rPr lang="hr-HR" dirty="0" err="1" smtClean="0"/>
              <a:t>alexsandra</a:t>
            </a:r>
            <a:r>
              <a:rPr lang="hr-HR" dirty="0" smtClean="0"/>
              <a:t> grahama.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7" y="2214694"/>
            <a:ext cx="3206840" cy="3226462"/>
          </a:xfrm>
        </p:spPr>
      </p:pic>
    </p:spTree>
    <p:extLst>
      <p:ext uri="{BB962C8B-B14F-4D97-AF65-F5344CB8AC3E}">
        <p14:creationId xmlns:p14="http://schemas.microsoft.com/office/powerpoint/2010/main" val="5489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5584"/>
          </a:xfrm>
        </p:spPr>
        <p:txBody>
          <a:bodyPr/>
          <a:lstStyle/>
          <a:p>
            <a:r>
              <a:rPr lang="hr-HR" dirty="0" smtClean="0"/>
              <a:t>Zanimljivo…..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64406"/>
            <a:ext cx="5106026" cy="402679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Znanstvenicima i izumiteljima bio je jedan od izazova konstruirati letjelicu  koja će se kretati brzinom jednakom ili većom od brzine zvuka. Takve se brzine mogu postići nadzvučnim zrakoplovima. </a:t>
            </a:r>
          </a:p>
          <a:p>
            <a:r>
              <a:rPr lang="hr-HR" dirty="0" smtClean="0"/>
              <a:t>Kada zrakoplov leti brzinom zvuka kažemo da mu je brzina jedan mah. Tada se događa nešto neobično-letjelica probija zvučni zid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65" y="1880315"/>
            <a:ext cx="4904061" cy="3910885"/>
          </a:xfrm>
        </p:spPr>
      </p:pic>
    </p:spTree>
    <p:extLst>
      <p:ext uri="{BB962C8B-B14F-4D97-AF65-F5344CB8AC3E}">
        <p14:creationId xmlns:p14="http://schemas.microsoft.com/office/powerpoint/2010/main" val="30945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 Zvukom  se susrećemo u svakodnevnom životu….</a:t>
            </a:r>
          </a:p>
          <a:p>
            <a:pPr marL="0" indent="0">
              <a:buNone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 neke zvukove kažemo da su tonovi a za neke da su šumovi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3" y="2366963"/>
            <a:ext cx="5096321" cy="3424237"/>
          </a:xfrm>
        </p:spPr>
      </p:pic>
    </p:spTree>
    <p:extLst>
      <p:ext uri="{BB962C8B-B14F-4D97-AF65-F5344CB8AC3E}">
        <p14:creationId xmlns:p14="http://schemas.microsoft.com/office/powerpoint/2010/main" val="1815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Pojasnimo razliku između tona i šuma…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Ton</a:t>
            </a:r>
            <a:r>
              <a:rPr lang="hr-HR" dirty="0" smtClean="0"/>
              <a:t> nastaje kada izvor zvuka pravilno titra stalnom frekvencijom.</a:t>
            </a:r>
          </a:p>
          <a:p>
            <a:r>
              <a:rPr lang="hr-HR" dirty="0" smtClean="0"/>
              <a:t>Tonove stvaraju glazbeni instrumenti, ljudske glasnice i pjev ptica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367092"/>
            <a:ext cx="3451537" cy="2462485"/>
          </a:xfrm>
        </p:spPr>
      </p:pic>
    </p:spTree>
    <p:extLst>
      <p:ext uri="{BB962C8B-B14F-4D97-AF65-F5344CB8AC3E}">
        <p14:creationId xmlns:p14="http://schemas.microsoft.com/office/powerpoint/2010/main" val="9661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Šum</a:t>
            </a:r>
            <a:r>
              <a:rPr lang="hr-HR" dirty="0" smtClean="0"/>
              <a:t> je titranje u kojem izvor zvuka nepravilno titra  odnosno nema stalnu frekvenciju.</a:t>
            </a:r>
          </a:p>
          <a:p>
            <a:r>
              <a:rPr lang="hr-HR" dirty="0" smtClean="0"/>
              <a:t>Šumi more, lišće na vjetru i slap.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75" y="2214695"/>
            <a:ext cx="4565649" cy="3576506"/>
          </a:xfrm>
        </p:spPr>
      </p:pic>
    </p:spTree>
    <p:extLst>
      <p:ext uri="{BB962C8B-B14F-4D97-AF65-F5344CB8AC3E}">
        <p14:creationId xmlns:p14="http://schemas.microsoft.com/office/powerpoint/2010/main" val="14348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Zvuk je longitudinalan val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Ako dotaknete zvučnike dok slušate glazbu osjetit ćete titranje.</a:t>
            </a:r>
          </a:p>
          <a:p>
            <a:r>
              <a:rPr lang="hr-HR" dirty="0" smtClean="0"/>
              <a:t>čestice zraka koje se nalaze oko zvučnika počinju se gibati amo-tamo. </a:t>
            </a:r>
          </a:p>
          <a:p>
            <a:r>
              <a:rPr lang="hr-HR" dirty="0" smtClean="0"/>
              <a:t>Na taj način nastaju izmjenična zgušćenja i razrjeđenja.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4" y="2367091"/>
            <a:ext cx="4456090" cy="3067793"/>
          </a:xfrm>
        </p:spPr>
      </p:pic>
    </p:spTree>
    <p:extLst>
      <p:ext uri="{BB962C8B-B14F-4D97-AF65-F5344CB8AC3E}">
        <p14:creationId xmlns:p14="http://schemas.microsoft.com/office/powerpoint/2010/main" val="22478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Čovjek čuje zvukove koje može registrirati njegovo </a:t>
            </a:r>
            <a:r>
              <a:rPr lang="hr-HR" dirty="0" smtClean="0"/>
              <a:t>uho.</a:t>
            </a:r>
          </a:p>
          <a:p>
            <a:r>
              <a:rPr lang="hr-HR" dirty="0" smtClean="0"/>
              <a:t> to su zvukovi  frekvencija  od 20 do 20 000 herca.</a:t>
            </a:r>
          </a:p>
          <a:p>
            <a:r>
              <a:rPr lang="hr-HR" dirty="0" smtClean="0"/>
              <a:t>Zvuk frekvencije manje od 20 herca zovemo </a:t>
            </a:r>
            <a:r>
              <a:rPr lang="hr-HR" dirty="0" err="1" smtClean="0">
                <a:solidFill>
                  <a:srgbClr val="FF0000"/>
                </a:solidFill>
              </a:rPr>
              <a:t>infrazvuk</a:t>
            </a:r>
            <a:r>
              <a:rPr lang="hr-HR" dirty="0" smtClean="0"/>
              <a:t>,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a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zvuk</a:t>
            </a:r>
            <a:r>
              <a:rPr lang="hr-HR" dirty="0" smtClean="0">
                <a:solidFill>
                  <a:srgbClr val="FF0000"/>
                </a:solidFill>
              </a:rPr>
              <a:t>  </a:t>
            </a:r>
            <a:r>
              <a:rPr lang="hr-HR" dirty="0" smtClean="0"/>
              <a:t>frekvencije više od 20 000 herca je </a:t>
            </a:r>
            <a:r>
              <a:rPr lang="hr-HR" dirty="0" smtClean="0">
                <a:solidFill>
                  <a:srgbClr val="FF0000"/>
                </a:solidFill>
              </a:rPr>
              <a:t>ultrazvuk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6" y="2367092"/>
            <a:ext cx="3812147" cy="2887488"/>
          </a:xfrm>
        </p:spPr>
      </p:pic>
    </p:spTree>
    <p:extLst>
      <p:ext uri="{BB962C8B-B14F-4D97-AF65-F5344CB8AC3E}">
        <p14:creationId xmlns:p14="http://schemas.microsoft.com/office/powerpoint/2010/main" val="30065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Ultrazvuk se koristi u medicini jer nema štetnog utjecaja na ljudski organizam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Složen </a:t>
            </a:r>
            <a:r>
              <a:rPr lang="hr-HR" dirty="0"/>
              <a:t>jezik slonova u velikoj se mjeri zasniva na </a:t>
            </a:r>
            <a:r>
              <a:rPr lang="hr-HR" dirty="0" err="1" smtClean="0"/>
              <a:t>infrazvuku</a:t>
            </a:r>
            <a:r>
              <a:rPr lang="hr-HR" dirty="0" smtClean="0"/>
              <a:t>.</a:t>
            </a:r>
          </a:p>
          <a:p>
            <a:r>
              <a:rPr lang="hr-HR" dirty="0" err="1"/>
              <a:t>Vjetroelektrane</a:t>
            </a:r>
            <a:r>
              <a:rPr lang="hr-HR" dirty="0"/>
              <a:t> stvaraju </a:t>
            </a:r>
            <a:r>
              <a:rPr lang="hr-HR" dirty="0" err="1"/>
              <a:t>infrazvuk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69" y="2214694"/>
            <a:ext cx="3473365" cy="3424237"/>
          </a:xfrm>
        </p:spPr>
      </p:pic>
    </p:spTree>
    <p:extLst>
      <p:ext uri="{BB962C8B-B14F-4D97-AF65-F5344CB8AC3E}">
        <p14:creationId xmlns:p14="http://schemas.microsoft.com/office/powerpoint/2010/main" val="35463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Zanimljivosti……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Mreža mjernih uređaja za osluškivanje </a:t>
            </a:r>
            <a:r>
              <a:rPr lang="hr-HR" dirty="0" err="1"/>
              <a:t>infrazvučnih</a:t>
            </a:r>
            <a:r>
              <a:rPr lang="hr-HR" dirty="0"/>
              <a:t> signala u </a:t>
            </a:r>
            <a:r>
              <a:rPr lang="hr-HR" dirty="0" err="1"/>
              <a:t>Qaanaaqu</a:t>
            </a:r>
            <a:r>
              <a:rPr lang="hr-HR" dirty="0"/>
              <a:t> na Grenlandu.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4" y="2367092"/>
            <a:ext cx="4813032" cy="3424107"/>
          </a:xfrm>
        </p:spPr>
      </p:pic>
    </p:spTree>
    <p:extLst>
      <p:ext uri="{BB962C8B-B14F-4D97-AF65-F5344CB8AC3E}">
        <p14:creationId xmlns:p14="http://schemas.microsoft.com/office/powerpoint/2010/main" val="9458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Budući da je zvuk zvučni val on se kao i svaki val odbija od čvrste prepreke.</a:t>
            </a:r>
          </a:p>
          <a:p>
            <a:r>
              <a:rPr lang="hr-HR" dirty="0" smtClean="0"/>
              <a:t>Koristeći osobinu zvuka da se odbija od čvrstih predmeta, šišmiš leti iako je slijep.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36" y="2366963"/>
            <a:ext cx="5086728" cy="3424237"/>
          </a:xfrm>
        </p:spPr>
      </p:pic>
    </p:spTree>
    <p:extLst>
      <p:ext uri="{BB962C8B-B14F-4D97-AF65-F5344CB8AC3E}">
        <p14:creationId xmlns:p14="http://schemas.microsoft.com/office/powerpoint/2010/main" val="80125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103</TotalTime>
  <Words>429</Words>
  <Application>Microsoft Office PowerPoint</Application>
  <PresentationFormat>Široki zaslon</PresentationFormat>
  <Paragraphs>43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 Unicode MS</vt:lpstr>
      <vt:lpstr>Arial</vt:lpstr>
      <vt:lpstr>Calibri</vt:lpstr>
      <vt:lpstr>Corbel</vt:lpstr>
      <vt:lpstr>Tw Cen MT</vt:lpstr>
      <vt:lpstr>Kapljica</vt:lpstr>
      <vt:lpstr>ZVUK I ZVUČNI VALOVI</vt:lpstr>
      <vt:lpstr>PowerPointova prezentacija</vt:lpstr>
      <vt:lpstr>Pojasnimo razliku između tona i šuma…</vt:lpstr>
      <vt:lpstr>PowerPointova prezentacija</vt:lpstr>
      <vt:lpstr>Zvuk je longitudinalan val</vt:lpstr>
      <vt:lpstr>PowerPointova prezentacija</vt:lpstr>
      <vt:lpstr>PowerPointova prezentacija</vt:lpstr>
      <vt:lpstr>Zanimljivosti……</vt:lpstr>
      <vt:lpstr>PowerPointova prezentacija</vt:lpstr>
      <vt:lpstr>PowerPointova prezentacija</vt:lpstr>
      <vt:lpstr>PowerPointova prezentacija</vt:lpstr>
      <vt:lpstr>PowerPointova prezentacija</vt:lpstr>
      <vt:lpstr>Zanimljivo…..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ZVUK I ZVUČNI VALOVI</dc:title>
  <dc:creator>taši</dc:creator>
  <cp:lastModifiedBy>Kompjutor_3</cp:lastModifiedBy>
  <cp:revision>17</cp:revision>
  <dcterms:created xsi:type="dcterms:W3CDTF">2018-02-27T19:29:08Z</dcterms:created>
  <dcterms:modified xsi:type="dcterms:W3CDTF">2020-03-18T09:58:27Z</dcterms:modified>
</cp:coreProperties>
</file>