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4" r:id="rId4"/>
    <p:sldId id="265" r:id="rId5"/>
    <p:sldId id="266" r:id="rId6"/>
    <p:sldId id="263" r:id="rId7"/>
    <p:sldId id="267" r:id="rId8"/>
    <p:sldId id="262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CC66"/>
    <a:srgbClr val="B9ED11"/>
    <a:srgbClr val="0000FF"/>
    <a:srgbClr val="009900"/>
    <a:srgbClr val="00CC00"/>
    <a:srgbClr val="3366FF"/>
    <a:srgbClr val="33CC33"/>
    <a:srgbClr val="00FF00"/>
    <a:srgbClr val="66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-114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74EF1-A47C-4411-B0B0-A74DA1E7D856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857C9-87B8-4B3B-9DC7-E4B0A1D1A71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07383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0343889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86652336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7360665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707695916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769979359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835720543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118920002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140783150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13312897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89003599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34365931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83963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993016"/>
            <a:ext cx="9144000" cy="2128693"/>
          </a:xfrm>
        </p:spPr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KOCKAVICA</a:t>
            </a:r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 descr="Slika na kojoj se prikazuje trava, biljka, malo, cvijet&#10;&#10;Opis je automatski generiran">
            <a:extLst>
              <a:ext uri="{FF2B5EF4-FFF2-40B4-BE49-F238E27FC236}">
                <a16:creationId xmlns="" xmlns:a16="http://schemas.microsoft.com/office/drawing/2014/main" id="{F163E67D-D6C6-4D30-952A-63DE8D1D0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317" y="2393005"/>
            <a:ext cx="5205366" cy="3471979"/>
          </a:xfrm>
          <a:prstGeom prst="rect">
            <a:avLst/>
          </a:prstGeom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="" xmlns:p14="http://schemas.microsoft.com/office/powerpoint/2010/main" val="28586049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297B98C3-30B1-45CD-A490-3F14277F13CF}"/>
              </a:ext>
            </a:extLst>
          </p:cNvPr>
          <p:cNvSpPr txBox="1"/>
          <p:nvPr/>
        </p:nvSpPr>
        <p:spPr>
          <a:xfrm>
            <a:off x="805773" y="4748653"/>
            <a:ext cx="10322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Kockavica</a:t>
            </a:r>
            <a:r>
              <a:rPr lang="hr-HR" sz="2800" dirty="0"/>
              <a:t> je manje poznata i vrlo rijetka proljetnica.</a:t>
            </a:r>
          </a:p>
          <a:p>
            <a:endParaRPr lang="hr-HR" sz="2800" dirty="0"/>
          </a:p>
          <a:p>
            <a:r>
              <a:rPr lang="hr-HR" sz="2800" dirty="0"/>
              <a:t>Raste u rano proljeće na vlažnim livadama i rubovima šuma.</a:t>
            </a:r>
          </a:p>
        </p:txBody>
      </p:sp>
      <p:sp>
        <p:nvSpPr>
          <p:cNvPr id="3" name="Oblačić za govor: ovalni 2">
            <a:extLst>
              <a:ext uri="{FF2B5EF4-FFF2-40B4-BE49-F238E27FC236}">
                <a16:creationId xmlns="" xmlns:a16="http://schemas.microsoft.com/office/drawing/2014/main" id="{653554CF-DA9E-4E26-9039-B840748203AF}"/>
              </a:ext>
            </a:extLst>
          </p:cNvPr>
          <p:cNvSpPr/>
          <p:nvPr/>
        </p:nvSpPr>
        <p:spPr>
          <a:xfrm>
            <a:off x="5768502" y="883661"/>
            <a:ext cx="6167336" cy="3318687"/>
          </a:xfrm>
          <a:prstGeom prst="wedgeEllipseCallout">
            <a:avLst>
              <a:gd name="adj1" fmla="val -77559"/>
              <a:gd name="adj2" fmla="val -24514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 SAM KOCKAVICA.</a:t>
            </a:r>
          </a:p>
          <a:p>
            <a:pPr algn="ctr"/>
            <a:r>
              <a:rPr lang="hr-HR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Strogo sam zaštićena vrsta.</a:t>
            </a:r>
          </a:p>
        </p:txBody>
      </p:sp>
      <p:pic>
        <p:nvPicPr>
          <p:cNvPr id="6" name="Slika 5" descr="Slika na kojoj se prikazuje trava, biljka, malo, cvijet&#10;&#10;Opis je automatski generiran">
            <a:extLst>
              <a:ext uri="{FF2B5EF4-FFF2-40B4-BE49-F238E27FC236}">
                <a16:creationId xmlns="" xmlns:a16="http://schemas.microsoft.com/office/drawing/2014/main" id="{F2E23D5D-20A8-429A-AAC6-B2CBA91DA9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112" r="6769"/>
          <a:stretch/>
        </p:blipFill>
        <p:spPr>
          <a:xfrm>
            <a:off x="805774" y="486384"/>
            <a:ext cx="3025303" cy="3471979"/>
          </a:xfrm>
          <a:prstGeom prst="rect">
            <a:avLst/>
          </a:prstGeom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="" xmlns:p14="http://schemas.microsoft.com/office/powerpoint/2010/main" val="16758218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297B98C3-30B1-45CD-A490-3F14277F13CF}"/>
              </a:ext>
            </a:extLst>
          </p:cNvPr>
          <p:cNvSpPr txBox="1"/>
          <p:nvPr/>
        </p:nvSpPr>
        <p:spPr>
          <a:xfrm>
            <a:off x="5122030" y="625750"/>
            <a:ext cx="62808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Ima dugačke i uske listove.</a:t>
            </a:r>
          </a:p>
          <a:p>
            <a:endParaRPr lang="hr-HR" sz="2800" dirty="0"/>
          </a:p>
          <a:p>
            <a:r>
              <a:rPr lang="hr-HR" sz="2800" dirty="0"/>
              <a:t>Cvijet ima šest latica koje su prošarane </a:t>
            </a:r>
            <a:r>
              <a:rPr lang="hr-HR" sz="2800" dirty="0" smtClean="0"/>
              <a:t>svjetlijim </a:t>
            </a:r>
            <a:r>
              <a:rPr lang="hr-HR" sz="2800" dirty="0"/>
              <a:t>i tamnijim nijansama ljubičaste boje.</a:t>
            </a:r>
          </a:p>
          <a:p>
            <a:r>
              <a:rPr lang="hr-HR" sz="2800" dirty="0"/>
              <a:t>Cvjetovi su na vrhu stabljike i zbog svoje težine vise.</a:t>
            </a:r>
          </a:p>
          <a:p>
            <a:r>
              <a:rPr lang="hr-HR" sz="2800" dirty="0"/>
              <a:t>Šare na laticama podsjećaju na hrvatski grb od čega potječe naziv cvijeta – KOCKAVICA.</a:t>
            </a:r>
          </a:p>
        </p:txBody>
      </p:sp>
      <p:pic>
        <p:nvPicPr>
          <p:cNvPr id="5" name="Slika 4" descr="Slika na kojoj se prikazuje trava, na otvorenom, stablo, biljka&#10;&#10;Opis je automatski generiran">
            <a:extLst>
              <a:ext uri="{FF2B5EF4-FFF2-40B4-BE49-F238E27FC236}">
                <a16:creationId xmlns="" xmlns:a16="http://schemas.microsoft.com/office/drawing/2014/main" id="{2AB78979-A0C2-4B74-ACC4-EB67C2F01E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59" y="493071"/>
            <a:ext cx="4226162" cy="5640332"/>
          </a:xfrm>
          <a:prstGeom prst="rect">
            <a:avLst/>
          </a:prstGeom>
        </p:spPr>
      </p:pic>
      <p:pic>
        <p:nvPicPr>
          <p:cNvPr id="1030" name="Picture 6" descr="Povezana slika">
            <a:extLst>
              <a:ext uri="{FF2B5EF4-FFF2-40B4-BE49-F238E27FC236}">
                <a16:creationId xmlns="" xmlns:a16="http://schemas.microsoft.com/office/drawing/2014/main" id="{3B605461-B79B-4920-AD07-23492261D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88591" y="4637986"/>
            <a:ext cx="1421222" cy="18181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="" xmlns:p14="http://schemas.microsoft.com/office/powerpoint/2010/main" val="34287985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297B98C3-30B1-45CD-A490-3F14277F13CF}"/>
              </a:ext>
            </a:extLst>
          </p:cNvPr>
          <p:cNvSpPr txBox="1"/>
          <p:nvPr/>
        </p:nvSpPr>
        <p:spPr>
          <a:xfrm>
            <a:off x="8719793" y="2262288"/>
            <a:ext cx="30919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Kockavicu</a:t>
            </a:r>
            <a:r>
              <a:rPr lang="hr-HR" sz="2800" dirty="0"/>
              <a:t> je ugrozio čovjek tako što je njezina staništa pretvorio u obradive površine.</a:t>
            </a:r>
          </a:p>
        </p:txBody>
      </p:sp>
      <p:pic>
        <p:nvPicPr>
          <p:cNvPr id="4" name="Slika 3" descr="Slika na kojoj se prikazuje trava, biljka, na otvorenom, cvijet&#10;&#10;Opis je automatski generiran">
            <a:extLst>
              <a:ext uri="{FF2B5EF4-FFF2-40B4-BE49-F238E27FC236}">
                <a16:creationId xmlns="" xmlns:a16="http://schemas.microsoft.com/office/drawing/2014/main" id="{0498FB89-8C17-40E7-B402-960E0E9C07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6" y="285705"/>
            <a:ext cx="8266580" cy="6199936"/>
          </a:xfrm>
          <a:prstGeom prst="rect">
            <a:avLst/>
          </a:prstGeom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="" xmlns:p14="http://schemas.microsoft.com/office/powerpoint/2010/main" val="27158742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297B98C3-30B1-45CD-A490-3F14277F13CF}"/>
              </a:ext>
            </a:extLst>
          </p:cNvPr>
          <p:cNvSpPr txBox="1"/>
          <p:nvPr/>
        </p:nvSpPr>
        <p:spPr>
          <a:xfrm>
            <a:off x="8854912" y="1338462"/>
            <a:ext cx="28908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Promotri i opiši cvijet.</a:t>
            </a:r>
          </a:p>
          <a:p>
            <a:endParaRPr lang="hr-HR" sz="2800" dirty="0"/>
          </a:p>
          <a:p>
            <a:r>
              <a:rPr lang="hr-HR" sz="2800" dirty="0"/>
              <a:t>Koje boje prevladavaju na fotografiji?</a:t>
            </a:r>
          </a:p>
          <a:p>
            <a:endParaRPr lang="hr-HR" sz="2800" dirty="0"/>
          </a:p>
          <a:p>
            <a:r>
              <a:rPr lang="hr-HR" sz="2800" dirty="0"/>
              <a:t>Jesu li ljubičasta i zelena osnovne ili izvedene boje?</a:t>
            </a:r>
          </a:p>
        </p:txBody>
      </p:sp>
      <p:pic>
        <p:nvPicPr>
          <p:cNvPr id="4" name="Slika 3" descr="Slika na kojoj se prikazuje trava, biljka, na otvorenom, cvijet&#10;&#10;Opis je automatski generiran">
            <a:extLst>
              <a:ext uri="{FF2B5EF4-FFF2-40B4-BE49-F238E27FC236}">
                <a16:creationId xmlns="" xmlns:a16="http://schemas.microsoft.com/office/drawing/2014/main" id="{0498FB89-8C17-40E7-B402-960E0E9C07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6" y="285705"/>
            <a:ext cx="8266580" cy="6199936"/>
          </a:xfrm>
          <a:prstGeom prst="rect">
            <a:avLst/>
          </a:prstGeom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="" xmlns:p14="http://schemas.microsoft.com/office/powerpoint/2010/main" val="28488547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05EF6197-5A01-4E0F-A839-89D92F42376D}"/>
              </a:ext>
            </a:extLst>
          </p:cNvPr>
          <p:cNvSpPr txBox="1"/>
          <p:nvPr/>
        </p:nvSpPr>
        <p:spPr>
          <a:xfrm>
            <a:off x="6315570" y="1427257"/>
            <a:ext cx="52915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Kako je slikar gradio ovu sliku?</a:t>
            </a:r>
          </a:p>
          <a:p>
            <a:endParaRPr lang="hr-HR" sz="2800" dirty="0"/>
          </a:p>
          <a:p>
            <a:r>
              <a:rPr lang="hr-HR" sz="2800" dirty="0"/>
              <a:t>Kakvim je oblicima nacrtao dvorac?</a:t>
            </a:r>
          </a:p>
          <a:p>
            <a:endParaRPr lang="hr-HR" sz="2800" dirty="0"/>
          </a:p>
          <a:p>
            <a:r>
              <a:rPr lang="hr-HR" sz="2800" dirty="0"/>
              <a:t>Kojim je bojama oslikao plohe unutar malih kvadrata?</a:t>
            </a:r>
          </a:p>
          <a:p>
            <a:endParaRPr lang="hr-HR" sz="2800" dirty="0"/>
          </a:p>
          <a:p>
            <a:r>
              <a:rPr lang="hr-HR" sz="2800" dirty="0"/>
              <a:t>Razmisli možeš li i ti upotrijebiti sličan način crtanja </a:t>
            </a:r>
            <a:r>
              <a:rPr lang="hr-HR" sz="2800" dirty="0" err="1"/>
              <a:t>kockavice</a:t>
            </a:r>
            <a:r>
              <a:rPr lang="hr-HR" sz="2800" dirty="0"/>
              <a:t>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E1FD8755-D292-4687-B03E-8D563001E5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95092" y="430273"/>
            <a:ext cx="5072008" cy="5997453"/>
          </a:xfrm>
          <a:prstGeom prst="rect">
            <a:avLst/>
          </a:prstGeom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="" xmlns:p14="http://schemas.microsoft.com/office/powerpoint/2010/main" val="27632813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05EF6197-5A01-4E0F-A839-89D92F42376D}"/>
              </a:ext>
            </a:extLst>
          </p:cNvPr>
          <p:cNvSpPr txBox="1"/>
          <p:nvPr/>
        </p:nvSpPr>
        <p:spPr>
          <a:xfrm>
            <a:off x="5527040" y="1173257"/>
            <a:ext cx="60801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Plakatom se želi obavijestiti o nekom događaju ili poslati neka poruka.</a:t>
            </a:r>
          </a:p>
          <a:p>
            <a:endParaRPr lang="hr-HR" sz="2800" dirty="0"/>
          </a:p>
          <a:p>
            <a:r>
              <a:rPr lang="hr-HR" sz="2800" dirty="0"/>
              <a:t>Plakat najčešće ima sliku i tekst koji je kratak i velik da ga prolaznici mogu izdaleka vidjeti i brzo pročitati poruku.</a:t>
            </a:r>
          </a:p>
          <a:p>
            <a:endParaRPr lang="hr-HR" sz="2800" dirty="0"/>
          </a:p>
          <a:p>
            <a:r>
              <a:rPr lang="hr-HR" sz="2800" dirty="0"/>
              <a:t>Koje je boje umjetnik koristio za izradu ovoga plakata?</a:t>
            </a:r>
          </a:p>
          <a:p>
            <a:endParaRPr lang="hr-HR" sz="2800" dirty="0"/>
          </a:p>
          <a:p>
            <a:r>
              <a:rPr lang="hr-HR" sz="2800" dirty="0"/>
              <a:t>Pročitaj tekst i zaključi koja je namjena ovoga plakata.</a:t>
            </a:r>
          </a:p>
        </p:txBody>
      </p:sp>
      <p:pic>
        <p:nvPicPr>
          <p:cNvPr id="2050" name="Picture 2" descr="http://www.ns-dubrava.hr/wp-content/uploads/2019/06/Ivica-Kis-plakat-za-kazalisnu-predstavu-Svebor-.jpg">
            <a:extLst>
              <a:ext uri="{FF2B5EF4-FFF2-40B4-BE49-F238E27FC236}">
                <a16:creationId xmlns="" xmlns:a16="http://schemas.microsoft.com/office/drawing/2014/main" id="{041B2C5F-306D-4AD5-BFC3-FCF58EF0C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00025"/>
            <a:ext cx="4591050" cy="6457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="" xmlns:p14="http://schemas.microsoft.com/office/powerpoint/2010/main" val="11917670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05EF6197-5A01-4E0F-A839-89D92F42376D}"/>
              </a:ext>
            </a:extLst>
          </p:cNvPr>
          <p:cNvSpPr txBox="1"/>
          <p:nvPr/>
        </p:nvSpPr>
        <p:spPr>
          <a:xfrm>
            <a:off x="995329" y="998539"/>
            <a:ext cx="1039224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ZADATAK</a:t>
            </a:r>
          </a:p>
          <a:p>
            <a:endParaRPr lang="hr-HR" sz="2800" dirty="0"/>
          </a:p>
          <a:p>
            <a:r>
              <a:rPr lang="hr-HR" sz="2800" dirty="0"/>
              <a:t>Izradi plakat kojim želiš upozoriti da se </a:t>
            </a:r>
            <a:r>
              <a:rPr lang="hr-HR" sz="2800" dirty="0" err="1"/>
              <a:t>kockavica</a:t>
            </a:r>
            <a:r>
              <a:rPr lang="hr-HR" sz="2800" dirty="0"/>
              <a:t> ne smije brati.</a:t>
            </a:r>
          </a:p>
          <a:p>
            <a:endParaRPr lang="hr-HR" sz="2800" dirty="0"/>
          </a:p>
          <a:p>
            <a:endParaRPr lang="hr-HR" sz="2800" dirty="0"/>
          </a:p>
          <a:p>
            <a:r>
              <a:rPr lang="hr-HR" sz="2800" dirty="0"/>
              <a:t>Osmisli neku kratku poruku za zaštitu </a:t>
            </a:r>
            <a:r>
              <a:rPr lang="hr-HR" sz="2800" dirty="0" err="1"/>
              <a:t>kockavice</a:t>
            </a:r>
            <a:r>
              <a:rPr lang="hr-HR" sz="2800" dirty="0"/>
              <a:t> koju ćeš napisati uz svoju sliku velikim i čitkim slovima.</a:t>
            </a:r>
          </a:p>
          <a:p>
            <a:endParaRPr lang="hr-HR" sz="2800" dirty="0"/>
          </a:p>
          <a:p>
            <a:r>
              <a:rPr lang="hr-HR" sz="2800" dirty="0" err="1"/>
              <a:t>Kockavicu</a:t>
            </a:r>
            <a:r>
              <a:rPr lang="hr-HR" sz="2800" dirty="0"/>
              <a:t> nacrtaj crnim flomasterom i oslikaj vodenim bojama, zelenom i ljubičastom bojom.</a:t>
            </a:r>
          </a:p>
          <a:p>
            <a:endParaRPr lang="hr-HR" sz="2800" dirty="0"/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="" xmlns:p14="http://schemas.microsoft.com/office/powerpoint/2010/main" val="29864928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243</Words>
  <Application>Microsoft Office PowerPoint</Application>
  <PresentationFormat>Custom</PresentationFormat>
  <Paragraphs>39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sustava Office</vt:lpstr>
      <vt:lpstr>KOCKAVICA 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Kockavica</dc:title>
  <dc:creator>LIDIJA KRIŽANIĆ</dc:creator>
  <cp:lastModifiedBy>ekeskic</cp:lastModifiedBy>
  <cp:revision>54</cp:revision>
  <dcterms:created xsi:type="dcterms:W3CDTF">2019-02-23T20:09:48Z</dcterms:created>
  <dcterms:modified xsi:type="dcterms:W3CDTF">2019-07-26T10:08:28Z</dcterms:modified>
</cp:coreProperties>
</file>