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74341-CB89-0EA5-DFC2-B8C9CF1C63EB}" v="3075" dt="2020-03-16T20:07:55.377"/>
    <p1510:client id="{23ED8A49-FC99-AEFE-C98A-4F895C8CE4EC}" v="5" dt="2020-03-16T20:12:01.829"/>
    <p1510:client id="{7249012C-49DA-BD11-F66A-72764A5A3F66}" v="132" dt="2020-03-17T11:03:28.264"/>
    <p1510:client id="{7B5B53D4-A2C5-B74C-54E0-496972228FDE}" v="26" dt="2020-03-17T12:47:59.2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ona Dukarić" userId="S::ivona.dukaric@skole.hr::dbfea1bf-5518-499d-ad8a-a12e4238bc8f" providerId="AD" clId="Web-{7B5B53D4-A2C5-B74C-54E0-496972228FDE}"/>
    <pc:docChg chg="modSld">
      <pc:chgData name="Ivona Dukarić" userId="S::ivona.dukaric@skole.hr::dbfea1bf-5518-499d-ad8a-a12e4238bc8f" providerId="AD" clId="Web-{7B5B53D4-A2C5-B74C-54E0-496972228FDE}" dt="2020-03-17T12:47:59.218" v="25" actId="20577"/>
      <pc:docMkLst>
        <pc:docMk/>
      </pc:docMkLst>
      <pc:sldChg chg="modSp">
        <pc:chgData name="Ivona Dukarić" userId="S::ivona.dukaric@skole.hr::dbfea1bf-5518-499d-ad8a-a12e4238bc8f" providerId="AD" clId="Web-{7B5B53D4-A2C5-B74C-54E0-496972228FDE}" dt="2020-03-17T12:47:59.218" v="25" actId="20577"/>
        <pc:sldMkLst>
          <pc:docMk/>
          <pc:sldMk cId="3867364403" sldId="261"/>
        </pc:sldMkLst>
        <pc:spChg chg="mod">
          <ac:chgData name="Ivona Dukarić" userId="S::ivona.dukaric@skole.hr::dbfea1bf-5518-499d-ad8a-a12e4238bc8f" providerId="AD" clId="Web-{7B5B53D4-A2C5-B74C-54E0-496972228FDE}" dt="2020-03-17T12:47:59.218" v="25" actId="20577"/>
          <ac:spMkLst>
            <pc:docMk/>
            <pc:sldMk cId="3867364403" sldId="261"/>
            <ac:spMk id="3" creationId="{6D7DDAB5-8FF1-4083-A86E-F386E0AC316B}"/>
          </ac:spMkLst>
        </pc:spChg>
      </pc:sldChg>
    </pc:docChg>
  </pc:docChgLst>
  <pc:docChgLst>
    <pc:chgData name="Ivona Dukarić" userId="S::ivona.dukaric@skole.hr::dbfea1bf-5518-499d-ad8a-a12e4238bc8f" providerId="AD" clId="Web-{23ED8A49-FC99-AEFE-C98A-4F895C8CE4EC}"/>
    <pc:docChg chg="modSld">
      <pc:chgData name="Ivona Dukarić" userId="S::ivona.dukaric@skole.hr::dbfea1bf-5518-499d-ad8a-a12e4238bc8f" providerId="AD" clId="Web-{23ED8A49-FC99-AEFE-C98A-4F895C8CE4EC}" dt="2020-03-16T20:12:01.829" v="3" actId="20577"/>
      <pc:docMkLst>
        <pc:docMk/>
      </pc:docMkLst>
      <pc:sldChg chg="modSp">
        <pc:chgData name="Ivona Dukarić" userId="S::ivona.dukaric@skole.hr::dbfea1bf-5518-499d-ad8a-a12e4238bc8f" providerId="AD" clId="Web-{23ED8A49-FC99-AEFE-C98A-4F895C8CE4EC}" dt="2020-03-16T20:11:41.829" v="1" actId="20577"/>
        <pc:sldMkLst>
          <pc:docMk/>
          <pc:sldMk cId="245096459" sldId="259"/>
        </pc:sldMkLst>
        <pc:spChg chg="mod">
          <ac:chgData name="Ivona Dukarić" userId="S::ivona.dukaric@skole.hr::dbfea1bf-5518-499d-ad8a-a12e4238bc8f" providerId="AD" clId="Web-{23ED8A49-FC99-AEFE-C98A-4F895C8CE4EC}" dt="2020-03-16T20:11:41.829" v="1" actId="20577"/>
          <ac:spMkLst>
            <pc:docMk/>
            <pc:sldMk cId="245096459" sldId="259"/>
            <ac:spMk id="3" creationId="{5303B318-26F5-4225-A80D-56A151DEB9E2}"/>
          </ac:spMkLst>
        </pc:spChg>
      </pc:sldChg>
      <pc:sldChg chg="modSp">
        <pc:chgData name="Ivona Dukarić" userId="S::ivona.dukaric@skole.hr::dbfea1bf-5518-499d-ad8a-a12e4238bc8f" providerId="AD" clId="Web-{23ED8A49-FC99-AEFE-C98A-4F895C8CE4EC}" dt="2020-03-16T20:12:01.829" v="3" actId="20577"/>
        <pc:sldMkLst>
          <pc:docMk/>
          <pc:sldMk cId="3867364403" sldId="261"/>
        </pc:sldMkLst>
        <pc:spChg chg="mod">
          <ac:chgData name="Ivona Dukarić" userId="S::ivona.dukaric@skole.hr::dbfea1bf-5518-499d-ad8a-a12e4238bc8f" providerId="AD" clId="Web-{23ED8A49-FC99-AEFE-C98A-4F895C8CE4EC}" dt="2020-03-16T20:12:01.829" v="3" actId="20577"/>
          <ac:spMkLst>
            <pc:docMk/>
            <pc:sldMk cId="3867364403" sldId="261"/>
            <ac:spMk id="3" creationId="{6D7DDAB5-8FF1-4083-A86E-F386E0AC316B}"/>
          </ac:spMkLst>
        </pc:spChg>
      </pc:sldChg>
    </pc:docChg>
  </pc:docChgLst>
  <pc:docChgLst>
    <pc:chgData clId="Web-{7249012C-49DA-BD11-F66A-72764A5A3F66}"/>
    <pc:docChg chg="modSld">
      <pc:chgData name="" userId="" providerId="" clId="Web-{7249012C-49DA-BD11-F66A-72764A5A3F66}" dt="2020-03-17T11:01:25.856" v="35" actId="20577"/>
      <pc:docMkLst>
        <pc:docMk/>
      </pc:docMkLst>
      <pc:sldChg chg="modSp">
        <pc:chgData name="" userId="" providerId="" clId="Web-{7249012C-49DA-BD11-F66A-72764A5A3F66}" dt="2020-03-17T11:01:25.856" v="34" actId="20577"/>
        <pc:sldMkLst>
          <pc:docMk/>
          <pc:sldMk cId="109857222" sldId="256"/>
        </pc:sldMkLst>
        <pc:spChg chg="mod">
          <ac:chgData name="" userId="" providerId="" clId="Web-{7249012C-49DA-BD11-F66A-72764A5A3F66}" dt="2020-03-17T11:01:25.856" v="34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Ivona Dukarić" userId="S::ivona.dukaric@skole.hr::dbfea1bf-5518-499d-ad8a-a12e4238bc8f" providerId="AD" clId="Web-{7249012C-49DA-BD11-F66A-72764A5A3F66}"/>
    <pc:docChg chg="modSld">
      <pc:chgData name="Ivona Dukarić" userId="S::ivona.dukaric@skole.hr::dbfea1bf-5518-499d-ad8a-a12e4238bc8f" providerId="AD" clId="Web-{7249012C-49DA-BD11-F66A-72764A5A3F66}" dt="2020-03-17T11:03:28.264" v="95" actId="20577"/>
      <pc:docMkLst>
        <pc:docMk/>
      </pc:docMkLst>
      <pc:sldChg chg="modSp">
        <pc:chgData name="Ivona Dukarić" userId="S::ivona.dukaric@skole.hr::dbfea1bf-5518-499d-ad8a-a12e4238bc8f" providerId="AD" clId="Web-{7249012C-49DA-BD11-F66A-72764A5A3F66}" dt="2020-03-17T11:01:33.388" v="58" actId="20577"/>
        <pc:sldMkLst>
          <pc:docMk/>
          <pc:sldMk cId="109857222" sldId="256"/>
        </pc:sldMkLst>
        <pc:spChg chg="mod">
          <ac:chgData name="Ivona Dukarić" userId="S::ivona.dukaric@skole.hr::dbfea1bf-5518-499d-ad8a-a12e4238bc8f" providerId="AD" clId="Web-{7249012C-49DA-BD11-F66A-72764A5A3F66}" dt="2020-03-17T11:01:33.388" v="58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Ivona Dukarić" userId="S::ivona.dukaric@skole.hr::dbfea1bf-5518-499d-ad8a-a12e4238bc8f" providerId="AD" clId="Web-{7249012C-49DA-BD11-F66A-72764A5A3F66}" dt="2020-03-17T11:03:28.264" v="95" actId="20577"/>
        <pc:sldMkLst>
          <pc:docMk/>
          <pc:sldMk cId="3867364403" sldId="261"/>
        </pc:sldMkLst>
        <pc:spChg chg="mod">
          <ac:chgData name="Ivona Dukarić" userId="S::ivona.dukaric@skole.hr::dbfea1bf-5518-499d-ad8a-a12e4238bc8f" providerId="AD" clId="Web-{7249012C-49DA-BD11-F66A-72764A5A3F66}" dt="2020-03-17T11:03:28.264" v="95" actId="20577"/>
          <ac:spMkLst>
            <pc:docMk/>
            <pc:sldMk cId="3867364403" sldId="261"/>
            <ac:spMk id="3" creationId="{6D7DDAB5-8FF1-4083-A86E-F386E0AC316B}"/>
          </ac:spMkLst>
        </pc:spChg>
      </pc:sldChg>
    </pc:docChg>
  </pc:docChgLst>
  <pc:docChgLst>
    <pc:chgData name="Ivona Dukarić" userId="S::ivona.dukaric@skole.hr::dbfea1bf-5518-499d-ad8a-a12e4238bc8f" providerId="AD" clId="Web-{01A74341-CB89-0EA5-DFC2-B8C9CF1C63EB}"/>
    <pc:docChg chg="addSld delSld modSld addMainMaster delMainMaster">
      <pc:chgData name="Ivona Dukarić" userId="S::ivona.dukaric@skole.hr::dbfea1bf-5518-499d-ad8a-a12e4238bc8f" providerId="AD" clId="Web-{01A74341-CB89-0EA5-DFC2-B8C9CF1C63EB}" dt="2020-03-16T20:07:55.377" v="3092" actId="20577"/>
      <pc:docMkLst>
        <pc:docMk/>
      </pc:docMkLst>
      <pc:sldChg chg="addSp delSp modSp mod setBg modClrScheme setClrOvrMap chgLayout">
        <pc:chgData name="Ivona Dukarić" userId="S::ivona.dukaric@skole.hr::dbfea1bf-5518-499d-ad8a-a12e4238bc8f" providerId="AD" clId="Web-{01A74341-CB89-0EA5-DFC2-B8C9CF1C63EB}" dt="2020-03-16T19:13:55.028" v="120" actId="20577"/>
        <pc:sldMkLst>
          <pc:docMk/>
          <pc:sldMk cId="109857222" sldId="256"/>
        </pc:sldMkLst>
        <pc:spChg chg="mod">
          <ac:chgData name="Ivona Dukarić" userId="S::ivona.dukaric@skole.hr::dbfea1bf-5518-499d-ad8a-a12e4238bc8f" providerId="AD" clId="Web-{01A74341-CB89-0EA5-DFC2-B8C9CF1C63EB}" dt="2020-03-16T19:13:55.028" v="120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Ivona Dukarić" userId="S::ivona.dukaric@skole.hr::dbfea1bf-5518-499d-ad8a-a12e4238bc8f" providerId="AD" clId="Web-{01A74341-CB89-0EA5-DFC2-B8C9CF1C63EB}" dt="2020-03-16T19:13:22.684" v="111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3:04.028" v="102"/>
          <ac:spMkLst>
            <pc:docMk/>
            <pc:sldMk cId="109857222" sldId="256"/>
            <ac:spMk id="6" creationId="{FE469E50-3893-4ED6-92BA-2985C32B0CA6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3:09.090" v="104"/>
          <ac:spMkLst>
            <pc:docMk/>
            <pc:sldMk cId="109857222" sldId="256"/>
            <ac:spMk id="7" creationId="{0671A8AE-40A1-4631-A6B8-581AFF065482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2:57.372" v="100"/>
          <ac:spMkLst>
            <pc:docMk/>
            <pc:sldMk cId="109857222" sldId="256"/>
            <ac:spMk id="9" creationId="{5683D043-25BB-4AC9-8130-641179672614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3:09.090" v="104"/>
          <ac:spMkLst>
            <pc:docMk/>
            <pc:sldMk cId="109857222" sldId="256"/>
            <ac:spMk id="10" creationId="{A44CD100-6267-4E62-AA64-2182A3A6A1C0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2:57.372" v="100"/>
          <ac:spMkLst>
            <pc:docMk/>
            <pc:sldMk cId="109857222" sldId="256"/>
            <ac:spMk id="11" creationId="{AA61CCAC-6875-474C-8E9E-F57ABF078C2B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3:14.309" v="106"/>
          <ac:spMkLst>
            <pc:docMk/>
            <pc:sldMk cId="109857222" sldId="256"/>
            <ac:spMk id="12" creationId="{E91DC736-0EF8-4F87-9146-EBF1D2EE4D3D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3:14.309" v="106"/>
          <ac:spMkLst>
            <pc:docMk/>
            <pc:sldMk cId="109857222" sldId="256"/>
            <ac:spMk id="13" creationId="{AF2F604E-43BE-4DC3-B983-E071523364F8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3:14.309" v="106"/>
          <ac:spMkLst>
            <pc:docMk/>
            <pc:sldMk cId="109857222" sldId="256"/>
            <ac:spMk id="15" creationId="{08C9B587-E65E-4B52-B37C-ABEBB6E87928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3:14.309" v="106"/>
          <ac:spMkLst>
            <pc:docMk/>
            <pc:sldMk cId="109857222" sldId="256"/>
            <ac:spMk id="16" creationId="{097CD68E-23E3-4007-8847-CD0944C4F7BE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3:17.950" v="108"/>
          <ac:spMkLst>
            <pc:docMk/>
            <pc:sldMk cId="109857222" sldId="256"/>
            <ac:spMk id="18" creationId="{0B4FB531-34DA-4777-9BD5-5B885DC38198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3:22.590" v="110"/>
          <ac:spMkLst>
            <pc:docMk/>
            <pc:sldMk cId="109857222" sldId="256"/>
            <ac:spMk id="21" creationId="{007891EC-4501-44ED-A8C8-B11B6DB767AB}"/>
          </ac:spMkLst>
        </pc:spChg>
        <pc:spChg chg="add">
          <ac:chgData name="Ivona Dukarić" userId="S::ivona.dukaric@skole.hr::dbfea1bf-5518-499d-ad8a-a12e4238bc8f" providerId="AD" clId="Web-{01A74341-CB89-0EA5-DFC2-B8C9CF1C63EB}" dt="2020-03-16T19:13:22.684" v="111"/>
          <ac:spMkLst>
            <pc:docMk/>
            <pc:sldMk cId="109857222" sldId="256"/>
            <ac:spMk id="24" creationId="{5683D043-25BB-4AC9-8130-641179672614}"/>
          </ac:spMkLst>
        </pc:spChg>
        <pc:spChg chg="add">
          <ac:chgData name="Ivona Dukarić" userId="S::ivona.dukaric@skole.hr::dbfea1bf-5518-499d-ad8a-a12e4238bc8f" providerId="AD" clId="Web-{01A74341-CB89-0EA5-DFC2-B8C9CF1C63EB}" dt="2020-03-16T19:13:22.684" v="111"/>
          <ac:spMkLst>
            <pc:docMk/>
            <pc:sldMk cId="109857222" sldId="256"/>
            <ac:spMk id="25" creationId="{AA61CCAC-6875-474C-8E9E-F57ABF078C2B}"/>
          </ac:spMkLst>
        </pc:spChg>
        <pc:picChg chg="add del">
          <ac:chgData name="Ivona Dukarić" userId="S::ivona.dukaric@skole.hr::dbfea1bf-5518-499d-ad8a-a12e4238bc8f" providerId="AD" clId="Web-{01A74341-CB89-0EA5-DFC2-B8C9CF1C63EB}" dt="2020-03-16T19:12:57.372" v="100"/>
          <ac:picMkLst>
            <pc:docMk/>
            <pc:sldMk cId="109857222" sldId="256"/>
            <ac:picMk id="4" creationId="{DF3DA9E0-8991-4F6D-BBEC-2D790E52D1D5}"/>
          </ac:picMkLst>
        </pc:picChg>
        <pc:picChg chg="add del">
          <ac:chgData name="Ivona Dukarić" userId="S::ivona.dukaric@skole.hr::dbfea1bf-5518-499d-ad8a-a12e4238bc8f" providerId="AD" clId="Web-{01A74341-CB89-0EA5-DFC2-B8C9CF1C63EB}" dt="2020-03-16T19:13:04.028" v="102"/>
          <ac:picMkLst>
            <pc:docMk/>
            <pc:sldMk cId="109857222" sldId="256"/>
            <ac:picMk id="5" creationId="{BE9F6E71-0169-4581-8EBC-4FF7E63BE47F}"/>
          </ac:picMkLst>
        </pc:picChg>
        <pc:picChg chg="add del">
          <ac:chgData name="Ivona Dukarić" userId="S::ivona.dukaric@skole.hr::dbfea1bf-5518-499d-ad8a-a12e4238bc8f" providerId="AD" clId="Web-{01A74341-CB89-0EA5-DFC2-B8C9CF1C63EB}" dt="2020-03-16T19:13:09.090" v="104"/>
          <ac:picMkLst>
            <pc:docMk/>
            <pc:sldMk cId="109857222" sldId="256"/>
            <ac:picMk id="8" creationId="{EE67E00F-BD38-4FC5-9AE9-9F8DDB003B1D}"/>
          </ac:picMkLst>
        </pc:picChg>
        <pc:picChg chg="add del">
          <ac:chgData name="Ivona Dukarić" userId="S::ivona.dukaric@skole.hr::dbfea1bf-5518-499d-ad8a-a12e4238bc8f" providerId="AD" clId="Web-{01A74341-CB89-0EA5-DFC2-B8C9CF1C63EB}" dt="2020-03-16T19:13:14.309" v="106"/>
          <ac:picMkLst>
            <pc:docMk/>
            <pc:sldMk cId="109857222" sldId="256"/>
            <ac:picMk id="14" creationId="{964C5BFA-392D-4975-8712-8D044F3A9D3B}"/>
          </ac:picMkLst>
        </pc:picChg>
        <pc:picChg chg="add del">
          <ac:chgData name="Ivona Dukarić" userId="S::ivona.dukaric@skole.hr::dbfea1bf-5518-499d-ad8a-a12e4238bc8f" providerId="AD" clId="Web-{01A74341-CB89-0EA5-DFC2-B8C9CF1C63EB}" dt="2020-03-16T19:13:17.950" v="108"/>
          <ac:picMkLst>
            <pc:docMk/>
            <pc:sldMk cId="109857222" sldId="256"/>
            <ac:picMk id="17" creationId="{F8711FE3-33C7-402D-A153-41E595FC02B0}"/>
          </ac:picMkLst>
        </pc:picChg>
        <pc:picChg chg="add del">
          <ac:chgData name="Ivona Dukarić" userId="S::ivona.dukaric@skole.hr::dbfea1bf-5518-499d-ad8a-a12e4238bc8f" providerId="AD" clId="Web-{01A74341-CB89-0EA5-DFC2-B8C9CF1C63EB}" dt="2020-03-16T19:13:22.590" v="110"/>
          <ac:picMkLst>
            <pc:docMk/>
            <pc:sldMk cId="109857222" sldId="256"/>
            <ac:picMk id="20" creationId="{65F091B6-D506-421E-B46E-E3948636A06B}"/>
          </ac:picMkLst>
        </pc:picChg>
        <pc:picChg chg="add">
          <ac:chgData name="Ivona Dukarić" userId="S::ivona.dukaric@skole.hr::dbfea1bf-5518-499d-ad8a-a12e4238bc8f" providerId="AD" clId="Web-{01A74341-CB89-0EA5-DFC2-B8C9CF1C63EB}" dt="2020-03-16T19:13:22.684" v="111"/>
          <ac:picMkLst>
            <pc:docMk/>
            <pc:sldMk cId="109857222" sldId="256"/>
            <ac:picMk id="23" creationId="{DF3DA9E0-8991-4F6D-BBEC-2D790E52D1D5}"/>
          </ac:picMkLst>
        </pc:picChg>
        <pc:cxnChg chg="add del">
          <ac:chgData name="Ivona Dukarić" userId="S::ivona.dukaric@skole.hr::dbfea1bf-5518-499d-ad8a-a12e4238bc8f" providerId="AD" clId="Web-{01A74341-CB89-0EA5-DFC2-B8C9CF1C63EB}" dt="2020-03-16T19:13:17.950" v="108"/>
          <ac:cxnSpMkLst>
            <pc:docMk/>
            <pc:sldMk cId="109857222" sldId="256"/>
            <ac:cxnSpMk id="19" creationId="{D5B557D3-D7B4-404B-84A1-9BD182BE5B06}"/>
          </ac:cxnSpMkLst>
        </pc:cxnChg>
        <pc:cxnChg chg="add del">
          <ac:chgData name="Ivona Dukarić" userId="S::ivona.dukaric@skole.hr::dbfea1bf-5518-499d-ad8a-a12e4238bc8f" providerId="AD" clId="Web-{01A74341-CB89-0EA5-DFC2-B8C9CF1C63EB}" dt="2020-03-16T19:13:22.590" v="110"/>
          <ac:cxnSpMkLst>
            <pc:docMk/>
            <pc:sldMk cId="109857222" sldId="256"/>
            <ac:cxnSpMk id="22" creationId="{34E5597F-CE67-4085-9548-E6A8036DA3BB}"/>
          </ac:cxnSpMkLst>
        </pc:cxnChg>
      </pc:sldChg>
      <pc:sldChg chg="addSp delSp modSp new mod setBg">
        <pc:chgData name="Ivona Dukarić" userId="S::ivona.dukaric@skole.hr::dbfea1bf-5518-499d-ad8a-a12e4238bc8f" providerId="AD" clId="Web-{01A74341-CB89-0EA5-DFC2-B8C9CF1C63EB}" dt="2020-03-16T19:18:16.153" v="412" actId="20577"/>
        <pc:sldMkLst>
          <pc:docMk/>
          <pc:sldMk cId="1985483022" sldId="257"/>
        </pc:sldMkLst>
        <pc:spChg chg="mod">
          <ac:chgData name="Ivona Dukarić" userId="S::ivona.dukaric@skole.hr::dbfea1bf-5518-499d-ad8a-a12e4238bc8f" providerId="AD" clId="Web-{01A74341-CB89-0EA5-DFC2-B8C9CF1C63EB}" dt="2020-03-16T19:17:51.215" v="407"/>
          <ac:spMkLst>
            <pc:docMk/>
            <pc:sldMk cId="1985483022" sldId="257"/>
            <ac:spMk id="2" creationId="{11CB9B2A-415F-4AFE-9DA4-2ACA14D71EC5}"/>
          </ac:spMkLst>
        </pc:spChg>
        <pc:spChg chg="mod">
          <ac:chgData name="Ivona Dukarić" userId="S::ivona.dukaric@skole.hr::dbfea1bf-5518-499d-ad8a-a12e4238bc8f" providerId="AD" clId="Web-{01A74341-CB89-0EA5-DFC2-B8C9CF1C63EB}" dt="2020-03-16T19:18:16.153" v="412" actId="20577"/>
          <ac:spMkLst>
            <pc:docMk/>
            <pc:sldMk cId="1985483022" sldId="257"/>
            <ac:spMk id="3" creationId="{4B459BB2-2BB8-4089-ACB9-3E27CC71EA0E}"/>
          </ac:spMkLst>
        </pc:spChg>
        <pc:spChg chg="add">
          <ac:chgData name="Ivona Dukarić" userId="S::ivona.dukaric@skole.hr::dbfea1bf-5518-499d-ad8a-a12e4238bc8f" providerId="AD" clId="Web-{01A74341-CB89-0EA5-DFC2-B8C9CF1C63EB}" dt="2020-03-16T19:17:51.215" v="407"/>
          <ac:spMkLst>
            <pc:docMk/>
            <pc:sldMk cId="1985483022" sldId="257"/>
            <ac:spMk id="5" creationId="{3E25BDA2-3F4D-4B38-90E7-989465ECDDCF}"/>
          </ac:spMkLst>
        </pc:spChg>
        <pc:spChg chg="add">
          <ac:chgData name="Ivona Dukarić" userId="S::ivona.dukaric@skole.hr::dbfea1bf-5518-499d-ad8a-a12e4238bc8f" providerId="AD" clId="Web-{01A74341-CB89-0EA5-DFC2-B8C9CF1C63EB}" dt="2020-03-16T19:17:51.215" v="407"/>
          <ac:spMkLst>
            <pc:docMk/>
            <pc:sldMk cId="1985483022" sldId="257"/>
            <ac:spMk id="6" creationId="{BC96869A-A70D-42F7-876F-605CB1718F20}"/>
          </ac:spMkLst>
        </pc:spChg>
        <pc:spChg chg="add">
          <ac:chgData name="Ivona Dukarić" userId="S::ivona.dukaric@skole.hr::dbfea1bf-5518-499d-ad8a-a12e4238bc8f" providerId="AD" clId="Web-{01A74341-CB89-0EA5-DFC2-B8C9CF1C63EB}" dt="2020-03-16T19:17:51.215" v="407"/>
          <ac:spMkLst>
            <pc:docMk/>
            <pc:sldMk cId="1985483022" sldId="257"/>
            <ac:spMk id="7" creationId="{6CD407CC-EF5C-486F-9A14-7F681F986D17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7:51.200" v="406"/>
          <ac:spMkLst>
            <pc:docMk/>
            <pc:sldMk cId="1985483022" sldId="257"/>
            <ac:spMk id="8" creationId="{A009E310-C7C2-4F23-B466-4417C8ED3B99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7:51.200" v="406"/>
          <ac:spMkLst>
            <pc:docMk/>
            <pc:sldMk cId="1985483022" sldId="257"/>
            <ac:spMk id="10" creationId="{A4C31FF5-F97E-4082-BFC5-A880DB9F3F00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17:51.200" v="406"/>
          <ac:spMkLst>
            <pc:docMk/>
            <pc:sldMk cId="1985483022" sldId="257"/>
            <ac:spMk id="12" creationId="{6015B4CE-42DE-4E9B-B800-B5B8142E6FCB}"/>
          </ac:spMkLst>
        </pc:spChg>
        <pc:cxnChg chg="add">
          <ac:chgData name="Ivona Dukarić" userId="S::ivona.dukaric@skole.hr::dbfea1bf-5518-499d-ad8a-a12e4238bc8f" providerId="AD" clId="Web-{01A74341-CB89-0EA5-DFC2-B8C9CF1C63EB}" dt="2020-03-16T19:17:51.215" v="407"/>
          <ac:cxnSpMkLst>
            <pc:docMk/>
            <pc:sldMk cId="1985483022" sldId="257"/>
            <ac:cxnSpMk id="14" creationId="{0DD76B5F-5BAA-48C6-9065-9AEF15D30B4E}"/>
          </ac:cxnSpMkLst>
        </pc:cxnChg>
      </pc:sldChg>
      <pc:sldChg chg="addSp delSp modSp new mod setBg">
        <pc:chgData name="Ivona Dukarić" userId="S::ivona.dukaric@skole.hr::dbfea1bf-5518-499d-ad8a-a12e4238bc8f" providerId="AD" clId="Web-{01A74341-CB89-0EA5-DFC2-B8C9CF1C63EB}" dt="2020-03-16T19:23:02.309" v="858" actId="20577"/>
        <pc:sldMkLst>
          <pc:docMk/>
          <pc:sldMk cId="118279881" sldId="258"/>
        </pc:sldMkLst>
        <pc:spChg chg="mod">
          <ac:chgData name="Ivona Dukarić" userId="S::ivona.dukaric@skole.hr::dbfea1bf-5518-499d-ad8a-a12e4238bc8f" providerId="AD" clId="Web-{01A74341-CB89-0EA5-DFC2-B8C9CF1C63EB}" dt="2020-03-16T19:21:54.341" v="846"/>
          <ac:spMkLst>
            <pc:docMk/>
            <pc:sldMk cId="118279881" sldId="258"/>
            <ac:spMk id="2" creationId="{A32661F9-FED9-4738-BF46-0FF11914503D}"/>
          </ac:spMkLst>
        </pc:spChg>
        <pc:spChg chg="mod">
          <ac:chgData name="Ivona Dukarić" userId="S::ivona.dukaric@skole.hr::dbfea1bf-5518-499d-ad8a-a12e4238bc8f" providerId="AD" clId="Web-{01A74341-CB89-0EA5-DFC2-B8C9CF1C63EB}" dt="2020-03-16T19:23:02.309" v="858" actId="20577"/>
          <ac:spMkLst>
            <pc:docMk/>
            <pc:sldMk cId="118279881" sldId="258"/>
            <ac:spMk id="3" creationId="{934CFC78-C501-4FFC-84C1-85EB5DB8A32C}"/>
          </ac:spMkLst>
        </pc:spChg>
        <pc:spChg chg="add">
          <ac:chgData name="Ivona Dukarić" userId="S::ivona.dukaric@skole.hr::dbfea1bf-5518-499d-ad8a-a12e4238bc8f" providerId="AD" clId="Web-{01A74341-CB89-0EA5-DFC2-B8C9CF1C63EB}" dt="2020-03-16T19:21:54.341" v="846"/>
          <ac:spMkLst>
            <pc:docMk/>
            <pc:sldMk cId="118279881" sldId="258"/>
            <ac:spMk id="5" creationId="{3E25BDA2-3F4D-4B38-90E7-989465ECDDCF}"/>
          </ac:spMkLst>
        </pc:spChg>
        <pc:spChg chg="add">
          <ac:chgData name="Ivona Dukarić" userId="S::ivona.dukaric@skole.hr::dbfea1bf-5518-499d-ad8a-a12e4238bc8f" providerId="AD" clId="Web-{01A74341-CB89-0EA5-DFC2-B8C9CF1C63EB}" dt="2020-03-16T19:21:54.341" v="846"/>
          <ac:spMkLst>
            <pc:docMk/>
            <pc:sldMk cId="118279881" sldId="258"/>
            <ac:spMk id="6" creationId="{BC96869A-A70D-42F7-876F-605CB1718F20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21:54.325" v="845"/>
          <ac:spMkLst>
            <pc:docMk/>
            <pc:sldMk cId="118279881" sldId="258"/>
            <ac:spMk id="8" creationId="{70120F84-A866-4D9F-8B1C-9120A013D654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21:54.325" v="845"/>
          <ac:spMkLst>
            <pc:docMk/>
            <pc:sldMk cId="118279881" sldId="258"/>
            <ac:spMk id="10" creationId="{252FEFEF-6AC0-46B6-AC09-11FC56196FA4}"/>
          </ac:spMkLst>
        </pc:spChg>
        <pc:spChg chg="add">
          <ac:chgData name="Ivona Dukarić" userId="S::ivona.dukaric@skole.hr::dbfea1bf-5518-499d-ad8a-a12e4238bc8f" providerId="AD" clId="Web-{01A74341-CB89-0EA5-DFC2-B8C9CF1C63EB}" dt="2020-03-16T19:21:54.341" v="846"/>
          <ac:spMkLst>
            <pc:docMk/>
            <pc:sldMk cId="118279881" sldId="258"/>
            <ac:spMk id="12" creationId="{6CD407CC-EF5C-486F-9A14-7F681F986D17}"/>
          </ac:spMkLst>
        </pc:spChg>
        <pc:cxnChg chg="add">
          <ac:chgData name="Ivona Dukarić" userId="S::ivona.dukaric@skole.hr::dbfea1bf-5518-499d-ad8a-a12e4238bc8f" providerId="AD" clId="Web-{01A74341-CB89-0EA5-DFC2-B8C9CF1C63EB}" dt="2020-03-16T19:21:54.341" v="846"/>
          <ac:cxnSpMkLst>
            <pc:docMk/>
            <pc:sldMk cId="118279881" sldId="258"/>
            <ac:cxnSpMk id="14" creationId="{0DD76B5F-5BAA-48C6-9065-9AEF15D30B4E}"/>
          </ac:cxnSpMkLst>
        </pc:cxnChg>
      </pc:sldChg>
      <pc:sldChg chg="addSp modSp new mod setBg">
        <pc:chgData name="Ivona Dukarić" userId="S::ivona.dukaric@skole.hr::dbfea1bf-5518-499d-ad8a-a12e4238bc8f" providerId="AD" clId="Web-{01A74341-CB89-0EA5-DFC2-B8C9CF1C63EB}" dt="2020-03-16T19:30:54.231" v="1614" actId="20577"/>
        <pc:sldMkLst>
          <pc:docMk/>
          <pc:sldMk cId="245096459" sldId="259"/>
        </pc:sldMkLst>
        <pc:spChg chg="mod">
          <ac:chgData name="Ivona Dukarić" userId="S::ivona.dukaric@skole.hr::dbfea1bf-5518-499d-ad8a-a12e4238bc8f" providerId="AD" clId="Web-{01A74341-CB89-0EA5-DFC2-B8C9CF1C63EB}" dt="2020-03-16T19:29:58.950" v="1605"/>
          <ac:spMkLst>
            <pc:docMk/>
            <pc:sldMk cId="245096459" sldId="259"/>
            <ac:spMk id="2" creationId="{93B1EAED-B78B-4A83-B600-FD6B141C862E}"/>
          </ac:spMkLst>
        </pc:spChg>
        <pc:spChg chg="mod">
          <ac:chgData name="Ivona Dukarić" userId="S::ivona.dukaric@skole.hr::dbfea1bf-5518-499d-ad8a-a12e4238bc8f" providerId="AD" clId="Web-{01A74341-CB89-0EA5-DFC2-B8C9CF1C63EB}" dt="2020-03-16T19:30:54.231" v="1614" actId="20577"/>
          <ac:spMkLst>
            <pc:docMk/>
            <pc:sldMk cId="245096459" sldId="259"/>
            <ac:spMk id="3" creationId="{5303B318-26F5-4225-A80D-56A151DEB9E2}"/>
          </ac:spMkLst>
        </pc:spChg>
        <pc:spChg chg="add">
          <ac:chgData name="Ivona Dukarić" userId="S::ivona.dukaric@skole.hr::dbfea1bf-5518-499d-ad8a-a12e4238bc8f" providerId="AD" clId="Web-{01A74341-CB89-0EA5-DFC2-B8C9CF1C63EB}" dt="2020-03-16T19:29:58.950" v="1605"/>
          <ac:spMkLst>
            <pc:docMk/>
            <pc:sldMk cId="245096459" sldId="259"/>
            <ac:spMk id="8" creationId="{70120F84-A866-4D9F-8B1C-9120A013D654}"/>
          </ac:spMkLst>
        </pc:spChg>
        <pc:spChg chg="add">
          <ac:chgData name="Ivona Dukarić" userId="S::ivona.dukaric@skole.hr::dbfea1bf-5518-499d-ad8a-a12e4238bc8f" providerId="AD" clId="Web-{01A74341-CB89-0EA5-DFC2-B8C9CF1C63EB}" dt="2020-03-16T19:29:58.950" v="1605"/>
          <ac:spMkLst>
            <pc:docMk/>
            <pc:sldMk cId="245096459" sldId="259"/>
            <ac:spMk id="10" creationId="{252FEFEF-6AC0-46B6-AC09-11FC56196FA4}"/>
          </ac:spMkLst>
        </pc:spChg>
      </pc:sldChg>
      <pc:sldChg chg="addSp delSp modSp new mod setBg setClrOvrMap">
        <pc:chgData name="Ivona Dukarić" userId="S::ivona.dukaric@skole.hr::dbfea1bf-5518-499d-ad8a-a12e4238bc8f" providerId="AD" clId="Web-{01A74341-CB89-0EA5-DFC2-B8C9CF1C63EB}" dt="2020-03-16T19:36:52.091" v="1906" actId="20577"/>
        <pc:sldMkLst>
          <pc:docMk/>
          <pc:sldMk cId="3210042127" sldId="260"/>
        </pc:sldMkLst>
        <pc:spChg chg="mod">
          <ac:chgData name="Ivona Dukarić" userId="S::ivona.dukaric@skole.hr::dbfea1bf-5518-499d-ad8a-a12e4238bc8f" providerId="AD" clId="Web-{01A74341-CB89-0EA5-DFC2-B8C9CF1C63EB}" dt="2020-03-16T19:36:36.060" v="1903"/>
          <ac:spMkLst>
            <pc:docMk/>
            <pc:sldMk cId="3210042127" sldId="260"/>
            <ac:spMk id="2" creationId="{1E486CF7-3F44-4796-82B2-AA959CE557CD}"/>
          </ac:spMkLst>
        </pc:spChg>
        <pc:spChg chg="mod ord">
          <ac:chgData name="Ivona Dukarić" userId="S::ivona.dukaric@skole.hr::dbfea1bf-5518-499d-ad8a-a12e4238bc8f" providerId="AD" clId="Web-{01A74341-CB89-0EA5-DFC2-B8C9CF1C63EB}" dt="2020-03-16T19:36:52.091" v="1906" actId="20577"/>
          <ac:spMkLst>
            <pc:docMk/>
            <pc:sldMk cId="3210042127" sldId="260"/>
            <ac:spMk id="3" creationId="{ADDEEC71-D1D0-4340-9AEB-839F72021A7B}"/>
          </ac:spMkLst>
        </pc:spChg>
        <pc:spChg chg="add del mod">
          <ac:chgData name="Ivona Dukarić" userId="S::ivona.dukaric@skole.hr::dbfea1bf-5518-499d-ad8a-a12e4238bc8f" providerId="AD" clId="Web-{01A74341-CB89-0EA5-DFC2-B8C9CF1C63EB}" dt="2020-03-16T19:35:07.247" v="1884"/>
          <ac:spMkLst>
            <pc:docMk/>
            <pc:sldMk cId="3210042127" sldId="260"/>
            <ac:spMk id="6" creationId="{05624E90-15F6-41E2-B06D-9D23058BAF18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36:36.060" v="1903"/>
          <ac:spMkLst>
            <pc:docMk/>
            <pc:sldMk cId="3210042127" sldId="260"/>
            <ac:spMk id="10" creationId="{EB949D8D-8E17-4DBF-BEA8-13C57BF63803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36:36.060" v="1903"/>
          <ac:spMkLst>
            <pc:docMk/>
            <pc:sldMk cId="3210042127" sldId="260"/>
            <ac:spMk id="12" creationId="{4BC6FC45-D4D9-4025-91DA-272D318D372B}"/>
          </ac:spMkLst>
        </pc:spChg>
        <pc:spChg chg="add mod">
          <ac:chgData name="Ivona Dukarić" userId="S::ivona.dukaric@skole.hr::dbfea1bf-5518-499d-ad8a-a12e4238bc8f" providerId="AD" clId="Web-{01A74341-CB89-0EA5-DFC2-B8C9CF1C63EB}" dt="2020-03-16T19:36:36.060" v="1903"/>
          <ac:spMkLst>
            <pc:docMk/>
            <pc:sldMk cId="3210042127" sldId="260"/>
            <ac:spMk id="13" creationId="{E8A3F2AC-FD73-489B-ACD1-383021C2D92F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36:36.060" v="1903"/>
          <ac:spMkLst>
            <pc:docMk/>
            <pc:sldMk cId="3210042127" sldId="260"/>
            <ac:spMk id="14" creationId="{EA284212-C175-4C82-B112-A5208F70CB53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36:36.060" v="1903"/>
          <ac:spMkLst>
            <pc:docMk/>
            <pc:sldMk cId="3210042127" sldId="260"/>
            <ac:spMk id="16" creationId="{619EC706-8928-4DFD-8084-35D599EB434F}"/>
          </ac:spMkLst>
        </pc:spChg>
        <pc:spChg chg="add">
          <ac:chgData name="Ivona Dukarić" userId="S::ivona.dukaric@skole.hr::dbfea1bf-5518-499d-ad8a-a12e4238bc8f" providerId="AD" clId="Web-{01A74341-CB89-0EA5-DFC2-B8C9CF1C63EB}" dt="2020-03-16T19:36:36.060" v="1903"/>
          <ac:spMkLst>
            <pc:docMk/>
            <pc:sldMk cId="3210042127" sldId="260"/>
            <ac:spMk id="21" creationId="{0BBB6B01-5B73-410C-B70E-8CF2FA470D11}"/>
          </ac:spMkLst>
        </pc:spChg>
        <pc:spChg chg="add">
          <ac:chgData name="Ivona Dukarić" userId="S::ivona.dukaric@skole.hr::dbfea1bf-5518-499d-ad8a-a12e4238bc8f" providerId="AD" clId="Web-{01A74341-CB89-0EA5-DFC2-B8C9CF1C63EB}" dt="2020-03-16T19:36:36.060" v="1903"/>
          <ac:spMkLst>
            <pc:docMk/>
            <pc:sldMk cId="3210042127" sldId="260"/>
            <ac:spMk id="23" creationId="{8712F587-12D0-435C-8E3F-F44C36EE71B8}"/>
          </ac:spMkLst>
        </pc:spChg>
        <pc:picChg chg="add del mod">
          <ac:chgData name="Ivona Dukarić" userId="S::ivona.dukaric@skole.hr::dbfea1bf-5518-499d-ad8a-a12e4238bc8f" providerId="AD" clId="Web-{01A74341-CB89-0EA5-DFC2-B8C9CF1C63EB}" dt="2020-03-16T19:35:07.247" v="1885"/>
          <ac:picMkLst>
            <pc:docMk/>
            <pc:sldMk cId="3210042127" sldId="260"/>
            <ac:picMk id="4" creationId="{390074CE-CF58-4F8E-BF29-8C27F3DADCCF}"/>
          </ac:picMkLst>
        </pc:picChg>
        <pc:picChg chg="add del">
          <ac:chgData name="Ivona Dukarić" userId="S::ivona.dukaric@skole.hr::dbfea1bf-5518-499d-ad8a-a12e4238bc8f" providerId="AD" clId="Web-{01A74341-CB89-0EA5-DFC2-B8C9CF1C63EB}" dt="2020-03-16T19:35:18.919" v="1886"/>
          <ac:picMkLst>
            <pc:docMk/>
            <pc:sldMk cId="3210042127" sldId="260"/>
            <ac:picMk id="7" creationId="{37FDAFAC-2094-4309-BC74-F0B287C23732}"/>
          </ac:picMkLst>
        </pc:picChg>
        <pc:picChg chg="add mod">
          <ac:chgData name="Ivona Dukarić" userId="S::ivona.dukaric@skole.hr::dbfea1bf-5518-499d-ad8a-a12e4238bc8f" providerId="AD" clId="Web-{01A74341-CB89-0EA5-DFC2-B8C9CF1C63EB}" dt="2020-03-16T19:36:36.060" v="1903"/>
          <ac:picMkLst>
            <pc:docMk/>
            <pc:sldMk cId="3210042127" sldId="260"/>
            <ac:picMk id="9" creationId="{D2D167AA-481E-49ED-A04E-0EC7F4AD541A}"/>
          </ac:picMkLst>
        </pc:picChg>
      </pc:sldChg>
      <pc:sldChg chg="addSp delSp modSp new mod setBg modClrScheme chgLayout">
        <pc:chgData name="Ivona Dukarić" userId="S::ivona.dukaric@skole.hr::dbfea1bf-5518-499d-ad8a-a12e4238bc8f" providerId="AD" clId="Web-{01A74341-CB89-0EA5-DFC2-B8C9CF1C63EB}" dt="2020-03-16T20:07:55.377" v="3092" actId="20577"/>
        <pc:sldMkLst>
          <pc:docMk/>
          <pc:sldMk cId="3867364403" sldId="261"/>
        </pc:sldMkLst>
        <pc:spChg chg="mod ord">
          <ac:chgData name="Ivona Dukarić" userId="S::ivona.dukaric@skole.hr::dbfea1bf-5518-499d-ad8a-a12e4238bc8f" providerId="AD" clId="Web-{01A74341-CB89-0EA5-DFC2-B8C9CF1C63EB}" dt="2020-03-16T20:06:12.620" v="3074"/>
          <ac:spMkLst>
            <pc:docMk/>
            <pc:sldMk cId="3867364403" sldId="261"/>
            <ac:spMk id="2" creationId="{1F65971D-7DF9-4749-92B3-4E3CF6D31550}"/>
          </ac:spMkLst>
        </pc:spChg>
        <pc:spChg chg="mod ord">
          <ac:chgData name="Ivona Dukarić" userId="S::ivona.dukaric@skole.hr::dbfea1bf-5518-499d-ad8a-a12e4238bc8f" providerId="AD" clId="Web-{01A74341-CB89-0EA5-DFC2-B8C9CF1C63EB}" dt="2020-03-16T20:07:55.377" v="3092" actId="20577"/>
          <ac:spMkLst>
            <pc:docMk/>
            <pc:sldMk cId="3867364403" sldId="261"/>
            <ac:spMk id="3" creationId="{6D7DDAB5-8FF1-4083-A86E-F386E0AC316B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20:00:29.848" v="2538"/>
          <ac:spMkLst>
            <pc:docMk/>
            <pc:sldMk cId="3867364403" sldId="261"/>
            <ac:spMk id="4" creationId="{F242E1EC-2314-4F8F-A6F3-FDCBD1E9119D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20:00:28.082" v="2537"/>
          <ac:spMkLst>
            <pc:docMk/>
            <pc:sldMk cId="3867364403" sldId="261"/>
            <ac:spMk id="5" creationId="{251513C6-3D38-4C4B-8721-3B0DA70184F1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20:00:25.238" v="2536"/>
          <ac:spMkLst>
            <pc:docMk/>
            <pc:sldMk cId="3867364403" sldId="261"/>
            <ac:spMk id="6" creationId="{34D9DBB0-33AE-45BA-AEB1-082FD70BDF3A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20:06:12.620" v="3074"/>
          <ac:spMkLst>
            <pc:docMk/>
            <pc:sldMk cId="3867364403" sldId="261"/>
            <ac:spMk id="7" creationId="{ED15573D-0E45-4691-B525-471152EC18CD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59:23.625" v="2524"/>
          <ac:spMkLst>
            <pc:docMk/>
            <pc:sldMk cId="3867364403" sldId="261"/>
            <ac:spMk id="8" creationId="{904DB13E-F722-4ED6-BB00-556651E95281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20:06:12.620" v="3074"/>
          <ac:spMkLst>
            <pc:docMk/>
            <pc:sldMk cId="3867364403" sldId="261"/>
            <ac:spMk id="9" creationId="{9E448559-19A4-4252-8C27-54C1DA906F8A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59:23.625" v="2524"/>
          <ac:spMkLst>
            <pc:docMk/>
            <pc:sldMk cId="3867364403" sldId="261"/>
            <ac:spMk id="10" creationId="{7B58A187-A4B1-42EB-A4C7-8635BA507BCE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20:06:12.620" v="3074"/>
          <ac:spMkLst>
            <pc:docMk/>
            <pc:sldMk cId="3867364403" sldId="261"/>
            <ac:spMk id="11" creationId="{1B19C35E-4E30-4F1D-9FC2-F2FA6191E453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59:23.625" v="2524"/>
          <ac:spMkLst>
            <pc:docMk/>
            <pc:sldMk cId="3867364403" sldId="261"/>
            <ac:spMk id="12" creationId="{37F14E7F-3054-458C-ACF9-A8DA1757C65C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59:23.625" v="2524"/>
          <ac:spMkLst>
            <pc:docMk/>
            <pc:sldMk cId="3867364403" sldId="261"/>
            <ac:spMk id="14" creationId="{93747C1C-97FC-4D70-A6C8-A01FBCF5A9DC}"/>
          </ac:spMkLst>
        </pc:spChg>
        <pc:spChg chg="add">
          <ac:chgData name="Ivona Dukarić" userId="S::ivona.dukaric@skole.hr::dbfea1bf-5518-499d-ad8a-a12e4238bc8f" providerId="AD" clId="Web-{01A74341-CB89-0EA5-DFC2-B8C9CF1C63EB}" dt="2020-03-16T20:06:12.620" v="3074"/>
          <ac:spMkLst>
            <pc:docMk/>
            <pc:sldMk cId="3867364403" sldId="261"/>
            <ac:spMk id="18" creationId="{0BBB6B01-5B73-410C-B70E-8CF2FA470D11}"/>
          </ac:spMkLst>
        </pc:spChg>
        <pc:spChg chg="add">
          <ac:chgData name="Ivona Dukarić" userId="S::ivona.dukaric@skole.hr::dbfea1bf-5518-499d-ad8a-a12e4238bc8f" providerId="AD" clId="Web-{01A74341-CB89-0EA5-DFC2-B8C9CF1C63EB}" dt="2020-03-16T20:06:12.620" v="3074"/>
          <ac:spMkLst>
            <pc:docMk/>
            <pc:sldMk cId="3867364403" sldId="261"/>
            <ac:spMk id="20" creationId="{8712F587-12D0-435C-8E3F-F44C36EE71B8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59:23.625" v="2524"/>
          <ac:spMkLst>
            <pc:docMk/>
            <pc:sldMk cId="3867364403" sldId="261"/>
            <ac:spMk id="21" creationId="{6EB4BFD6-A85D-4A13-A54A-9A5C9E31C69E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59:23.625" v="2524"/>
          <ac:spMkLst>
            <pc:docMk/>
            <pc:sldMk cId="3867364403" sldId="261"/>
            <ac:spMk id="23" creationId="{B5DD78E9-DE0D-47AF-A0DB-F475221E3DC7}"/>
          </ac:spMkLst>
        </pc:spChg>
        <pc:spChg chg="add del">
          <ac:chgData name="Ivona Dukarić" userId="S::ivona.dukaric@skole.hr::dbfea1bf-5518-499d-ad8a-a12e4238bc8f" providerId="AD" clId="Web-{01A74341-CB89-0EA5-DFC2-B8C9CF1C63EB}" dt="2020-03-16T19:59:23.625" v="2524"/>
          <ac:spMkLst>
            <pc:docMk/>
            <pc:sldMk cId="3867364403" sldId="261"/>
            <ac:spMk id="25" creationId="{A118D329-2010-4A15-B57C-429FFAE35B11}"/>
          </ac:spMkLst>
        </pc:spChg>
        <pc:grpChg chg="add del">
          <ac:chgData name="Ivona Dukarić" userId="S::ivona.dukaric@skole.hr::dbfea1bf-5518-499d-ad8a-a12e4238bc8f" providerId="AD" clId="Web-{01A74341-CB89-0EA5-DFC2-B8C9CF1C63EB}" dt="2020-03-16T19:59:23.625" v="2524"/>
          <ac:grpSpMkLst>
            <pc:docMk/>
            <pc:sldMk cId="3867364403" sldId="261"/>
            <ac:grpSpMk id="16" creationId="{E26428D7-C6F3-473D-A360-A3F5C3E8728C}"/>
          </ac:grpSpMkLst>
        </pc:grpChg>
        <pc:picChg chg="add mod">
          <ac:chgData name="Ivona Dukarić" userId="S::ivona.dukaric@skole.hr::dbfea1bf-5518-499d-ad8a-a12e4238bc8f" providerId="AD" clId="Web-{01A74341-CB89-0EA5-DFC2-B8C9CF1C63EB}" dt="2020-03-16T20:07:14.202" v="3086" actId="1076"/>
          <ac:picMkLst>
            <pc:docMk/>
            <pc:sldMk cId="3867364403" sldId="261"/>
            <ac:picMk id="13" creationId="{AB16517C-617F-4E2C-828E-04A7DF343023}"/>
          </ac:picMkLst>
        </pc:picChg>
        <pc:cxnChg chg="add del">
          <ac:chgData name="Ivona Dukarić" userId="S::ivona.dukaric@skole.hr::dbfea1bf-5518-499d-ad8a-a12e4238bc8f" providerId="AD" clId="Web-{01A74341-CB89-0EA5-DFC2-B8C9CF1C63EB}" dt="2020-03-16T19:59:23.625" v="2524"/>
          <ac:cxnSpMkLst>
            <pc:docMk/>
            <pc:sldMk cId="3867364403" sldId="261"/>
            <ac:cxnSpMk id="27" creationId="{994262BC-EE98-4BD6-82DB-4955E8DCC290}"/>
          </ac:cxnSpMkLst>
        </pc:cxnChg>
      </pc:sldChg>
      <pc:sldChg chg="new del">
        <pc:chgData name="Ivona Dukarić" userId="S::ivona.dukaric@skole.hr::dbfea1bf-5518-499d-ad8a-a12e4238bc8f" providerId="AD" clId="Web-{01A74341-CB89-0EA5-DFC2-B8C9CF1C63EB}" dt="2020-03-16T19:59:35.657" v="2526"/>
        <pc:sldMkLst>
          <pc:docMk/>
          <pc:sldMk cId="1521485957" sldId="262"/>
        </pc:sldMkLst>
      </pc:sldChg>
      <pc:sldMasterChg chg="add del addSldLayout delSldLayout">
        <pc:chgData name="Ivona Dukarić" userId="S::ivona.dukaric@skole.hr::dbfea1bf-5518-499d-ad8a-a12e4238bc8f" providerId="AD" clId="Web-{01A74341-CB89-0EA5-DFC2-B8C9CF1C63EB}" dt="2020-03-16T19:13:22.684" v="111"/>
        <pc:sldMasterMkLst>
          <pc:docMk/>
          <pc:sldMasterMk cId="2460954070" sldId="2147483660"/>
        </pc:sldMasterMkLst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Ivona Dukarić" userId="S::ivona.dukaric@skole.hr::dbfea1bf-5518-499d-ad8a-a12e4238bc8f" providerId="AD" clId="Web-{01A74341-CB89-0EA5-DFC2-B8C9CF1C63EB}" dt="2020-03-16T19:13:22.590" v="110"/>
        <pc:sldMasterMkLst>
          <pc:docMk/>
          <pc:sldMasterMk cId="1131474093" sldId="2147483672"/>
        </pc:sldMasterMkLst>
        <pc:sldLayoutChg chg="add del">
          <pc:chgData name="Ivona Dukarić" userId="S::ivona.dukaric@skole.hr::dbfea1bf-5518-499d-ad8a-a12e4238bc8f" providerId="AD" clId="Web-{01A74341-CB89-0EA5-DFC2-B8C9CF1C63EB}" dt="2020-03-16T19:13:22.590" v="110"/>
          <pc:sldLayoutMkLst>
            <pc:docMk/>
            <pc:sldMasterMk cId="1131474093" sldId="2147483672"/>
            <pc:sldLayoutMk cId="4065067981" sldId="2147483673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590" v="110"/>
          <pc:sldLayoutMkLst>
            <pc:docMk/>
            <pc:sldMasterMk cId="1131474093" sldId="2147483672"/>
            <pc:sldLayoutMk cId="2104681609" sldId="2147483674"/>
          </pc:sldLayoutMkLst>
        </pc:sldLayoutChg>
        <pc:sldLayoutChg chg="add del replId">
          <pc:chgData name="Ivona Dukarić" userId="S::ivona.dukaric@skole.hr::dbfea1bf-5518-499d-ad8a-a12e4238bc8f" providerId="AD" clId="Web-{01A74341-CB89-0EA5-DFC2-B8C9CF1C63EB}" dt="2020-03-16T19:13:22.590" v="110"/>
          <pc:sldLayoutMkLst>
            <pc:docMk/>
            <pc:sldMasterMk cId="1131474093" sldId="2147483672"/>
            <pc:sldLayoutMk cId="4147536595" sldId="2147483675"/>
          </pc:sldLayoutMkLst>
        </pc:sldLayoutChg>
        <pc:sldLayoutChg chg="add del replId">
          <pc:chgData name="Ivona Dukarić" userId="S::ivona.dukaric@skole.hr::dbfea1bf-5518-499d-ad8a-a12e4238bc8f" providerId="AD" clId="Web-{01A74341-CB89-0EA5-DFC2-B8C9CF1C63EB}" dt="2020-03-16T19:13:22.590" v="110"/>
          <pc:sldLayoutMkLst>
            <pc:docMk/>
            <pc:sldMasterMk cId="1131474093" sldId="2147483672"/>
            <pc:sldLayoutMk cId="894547629" sldId="2147483676"/>
          </pc:sldLayoutMkLst>
        </pc:sldLayoutChg>
        <pc:sldLayoutChg chg="add del replId">
          <pc:chgData name="Ivona Dukarić" userId="S::ivona.dukaric@skole.hr::dbfea1bf-5518-499d-ad8a-a12e4238bc8f" providerId="AD" clId="Web-{01A74341-CB89-0EA5-DFC2-B8C9CF1C63EB}" dt="2020-03-16T19:13:22.590" v="110"/>
          <pc:sldLayoutMkLst>
            <pc:docMk/>
            <pc:sldMasterMk cId="1131474093" sldId="2147483672"/>
            <pc:sldLayoutMk cId="129252821" sldId="2147483677"/>
          </pc:sldLayoutMkLst>
        </pc:sldLayoutChg>
        <pc:sldLayoutChg chg="add del replId">
          <pc:chgData name="Ivona Dukarić" userId="S::ivona.dukaric@skole.hr::dbfea1bf-5518-499d-ad8a-a12e4238bc8f" providerId="AD" clId="Web-{01A74341-CB89-0EA5-DFC2-B8C9CF1C63EB}" dt="2020-03-16T19:13:22.590" v="110"/>
          <pc:sldLayoutMkLst>
            <pc:docMk/>
            <pc:sldMasterMk cId="1131474093" sldId="2147483672"/>
            <pc:sldLayoutMk cId="3501581388" sldId="2147483678"/>
          </pc:sldLayoutMkLst>
        </pc:sldLayoutChg>
        <pc:sldLayoutChg chg="add del replId">
          <pc:chgData name="Ivona Dukarić" userId="S::ivona.dukaric@skole.hr::dbfea1bf-5518-499d-ad8a-a12e4238bc8f" providerId="AD" clId="Web-{01A74341-CB89-0EA5-DFC2-B8C9CF1C63EB}" dt="2020-03-16T19:13:22.590" v="110"/>
          <pc:sldLayoutMkLst>
            <pc:docMk/>
            <pc:sldMasterMk cId="1131474093" sldId="2147483672"/>
            <pc:sldLayoutMk cId="1303016639" sldId="2147483679"/>
          </pc:sldLayoutMkLst>
        </pc:sldLayoutChg>
        <pc:sldLayoutChg chg="add del replId">
          <pc:chgData name="Ivona Dukarić" userId="S::ivona.dukaric@skole.hr::dbfea1bf-5518-499d-ad8a-a12e4238bc8f" providerId="AD" clId="Web-{01A74341-CB89-0EA5-DFC2-B8C9CF1C63EB}" dt="2020-03-16T19:13:22.590" v="110"/>
          <pc:sldLayoutMkLst>
            <pc:docMk/>
            <pc:sldMasterMk cId="1131474093" sldId="2147483672"/>
            <pc:sldLayoutMk cId="2798571863" sldId="2147483680"/>
          </pc:sldLayoutMkLst>
        </pc:sldLayoutChg>
        <pc:sldLayoutChg chg="add del replId">
          <pc:chgData name="Ivona Dukarić" userId="S::ivona.dukaric@skole.hr::dbfea1bf-5518-499d-ad8a-a12e4238bc8f" providerId="AD" clId="Web-{01A74341-CB89-0EA5-DFC2-B8C9CF1C63EB}" dt="2020-03-16T19:13:22.590" v="110"/>
          <pc:sldLayoutMkLst>
            <pc:docMk/>
            <pc:sldMasterMk cId="1131474093" sldId="2147483672"/>
            <pc:sldLayoutMk cId="3603187015" sldId="2147483681"/>
          </pc:sldLayoutMkLst>
        </pc:sldLayoutChg>
        <pc:sldLayoutChg chg="add del replId">
          <pc:chgData name="Ivona Dukarić" userId="S::ivona.dukaric@skole.hr::dbfea1bf-5518-499d-ad8a-a12e4238bc8f" providerId="AD" clId="Web-{01A74341-CB89-0EA5-DFC2-B8C9CF1C63EB}" dt="2020-03-16T19:13:22.590" v="110"/>
          <pc:sldLayoutMkLst>
            <pc:docMk/>
            <pc:sldMasterMk cId="1131474093" sldId="2147483672"/>
            <pc:sldLayoutMk cId="115139974" sldId="2147483682"/>
          </pc:sldLayoutMkLst>
        </pc:sldLayoutChg>
        <pc:sldLayoutChg chg="add del replId">
          <pc:chgData name="Ivona Dukarić" userId="S::ivona.dukaric@skole.hr::dbfea1bf-5518-499d-ad8a-a12e4238bc8f" providerId="AD" clId="Web-{01A74341-CB89-0EA5-DFC2-B8C9CF1C63EB}" dt="2020-03-16T19:13:22.590" v="110"/>
          <pc:sldLayoutMkLst>
            <pc:docMk/>
            <pc:sldMasterMk cId="1131474093" sldId="2147483672"/>
            <pc:sldLayoutMk cId="3161526936" sldId="2147483683"/>
          </pc:sldLayoutMkLst>
        </pc:sldLayoutChg>
        <pc:sldLayoutChg chg="add del replId">
          <pc:chgData name="Ivona Dukarić" userId="S::ivona.dukaric@skole.hr::dbfea1bf-5518-499d-ad8a-a12e4238bc8f" providerId="AD" clId="Web-{01A74341-CB89-0EA5-DFC2-B8C9CF1C63EB}" dt="2020-03-16T19:13:22.590" v="110"/>
          <pc:sldLayoutMkLst>
            <pc:docMk/>
            <pc:sldMasterMk cId="1131474093" sldId="2147483672"/>
            <pc:sldLayoutMk cId="3415448355" sldId="2147483684"/>
          </pc:sldLayoutMkLst>
        </pc:sldLayoutChg>
      </pc:sldMasterChg>
      <pc:sldMasterChg chg="add del addSldLayout delSldLayout">
        <pc:chgData name="Ivona Dukarić" userId="S::ivona.dukaric@skole.hr::dbfea1bf-5518-499d-ad8a-a12e4238bc8f" providerId="AD" clId="Web-{01A74341-CB89-0EA5-DFC2-B8C9CF1C63EB}" dt="2020-03-16T19:13:17.950" v="108"/>
        <pc:sldMasterMkLst>
          <pc:docMk/>
          <pc:sldMasterMk cId="602307447" sldId="2147483686"/>
        </pc:sldMasterMkLst>
        <pc:sldLayoutChg chg="add del">
          <pc:chgData name="Ivona Dukarić" userId="S::ivona.dukaric@skole.hr::dbfea1bf-5518-499d-ad8a-a12e4238bc8f" providerId="AD" clId="Web-{01A74341-CB89-0EA5-DFC2-B8C9CF1C63EB}" dt="2020-03-16T19:13:17.950" v="108"/>
          <pc:sldLayoutMkLst>
            <pc:docMk/>
            <pc:sldMasterMk cId="602307447" sldId="2147483686"/>
            <pc:sldLayoutMk cId="3278639755" sldId="2147483675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7.950" v="108"/>
          <pc:sldLayoutMkLst>
            <pc:docMk/>
            <pc:sldMasterMk cId="602307447" sldId="2147483686"/>
            <pc:sldLayoutMk cId="1646485609" sldId="2147483676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7.950" v="108"/>
          <pc:sldLayoutMkLst>
            <pc:docMk/>
            <pc:sldMasterMk cId="602307447" sldId="2147483686"/>
            <pc:sldLayoutMk cId="4120398732" sldId="2147483677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7.950" v="108"/>
          <pc:sldLayoutMkLst>
            <pc:docMk/>
            <pc:sldMasterMk cId="602307447" sldId="2147483686"/>
            <pc:sldLayoutMk cId="2499779518" sldId="2147483678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7.950" v="108"/>
          <pc:sldLayoutMkLst>
            <pc:docMk/>
            <pc:sldMasterMk cId="602307447" sldId="2147483686"/>
            <pc:sldLayoutMk cId="3718816091" sldId="2147483679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7.950" v="108"/>
          <pc:sldLayoutMkLst>
            <pc:docMk/>
            <pc:sldMasterMk cId="602307447" sldId="2147483686"/>
            <pc:sldLayoutMk cId="274984299" sldId="2147483680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7.950" v="108"/>
          <pc:sldLayoutMkLst>
            <pc:docMk/>
            <pc:sldMasterMk cId="602307447" sldId="2147483686"/>
            <pc:sldLayoutMk cId="2205479679" sldId="2147483681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7.950" v="108"/>
          <pc:sldLayoutMkLst>
            <pc:docMk/>
            <pc:sldMasterMk cId="602307447" sldId="2147483686"/>
            <pc:sldLayoutMk cId="2784813581" sldId="2147483682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7.950" v="108"/>
          <pc:sldLayoutMkLst>
            <pc:docMk/>
            <pc:sldMasterMk cId="602307447" sldId="2147483686"/>
            <pc:sldLayoutMk cId="2525024431" sldId="2147483683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7.950" v="108"/>
          <pc:sldLayoutMkLst>
            <pc:docMk/>
            <pc:sldMasterMk cId="602307447" sldId="2147483686"/>
            <pc:sldLayoutMk cId="1271562532" sldId="2147483684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7.950" v="108"/>
          <pc:sldLayoutMkLst>
            <pc:docMk/>
            <pc:sldMasterMk cId="602307447" sldId="2147483686"/>
            <pc:sldLayoutMk cId="2235432974" sldId="2147483685"/>
          </pc:sldLayoutMkLst>
        </pc:sldLayoutChg>
      </pc:sldMasterChg>
      <pc:sldMasterChg chg="add del addSldLayout delSldLayout">
        <pc:chgData name="Ivona Dukarić" userId="S::ivona.dukaric@skole.hr::dbfea1bf-5518-499d-ad8a-a12e4238bc8f" providerId="AD" clId="Web-{01A74341-CB89-0EA5-DFC2-B8C9CF1C63EB}" dt="2020-03-16T19:13:22.684" v="111"/>
        <pc:sldMasterMkLst>
          <pc:docMk/>
          <pc:sldMasterMk cId="1040864154" sldId="2147483699"/>
        </pc:sldMasterMkLst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1040864154" sldId="2147483699"/>
            <pc:sldLayoutMk cId="2810895947" sldId="2147483688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1040864154" sldId="2147483699"/>
            <pc:sldLayoutMk cId="3441054866" sldId="2147483689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1040864154" sldId="2147483699"/>
            <pc:sldLayoutMk cId="2356595550" sldId="2147483690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1040864154" sldId="2147483699"/>
            <pc:sldLayoutMk cId="4137426626" sldId="2147483691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1040864154" sldId="2147483699"/>
            <pc:sldLayoutMk cId="2515289324" sldId="2147483692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1040864154" sldId="2147483699"/>
            <pc:sldLayoutMk cId="3882082213" sldId="2147483693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1040864154" sldId="2147483699"/>
            <pc:sldLayoutMk cId="966407966" sldId="2147483694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1040864154" sldId="2147483699"/>
            <pc:sldLayoutMk cId="1696772019" sldId="2147483695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1040864154" sldId="2147483699"/>
            <pc:sldLayoutMk cId="2676457375" sldId="2147483696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1040864154" sldId="2147483699"/>
            <pc:sldLayoutMk cId="182945225" sldId="2147483697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22.684" v="111"/>
          <pc:sldLayoutMkLst>
            <pc:docMk/>
            <pc:sldMasterMk cId="1040864154" sldId="2147483699"/>
            <pc:sldLayoutMk cId="2761673190" sldId="2147483698"/>
          </pc:sldLayoutMkLst>
        </pc:sldLayoutChg>
      </pc:sldMasterChg>
      <pc:sldMasterChg chg="add del addSldLayout delSldLayout">
        <pc:chgData name="Ivona Dukarić" userId="S::ivona.dukaric@skole.hr::dbfea1bf-5518-499d-ad8a-a12e4238bc8f" providerId="AD" clId="Web-{01A74341-CB89-0EA5-DFC2-B8C9CF1C63EB}" dt="2020-03-16T19:13:14.309" v="106"/>
        <pc:sldMasterMkLst>
          <pc:docMk/>
          <pc:sldMasterMk cId="3439988285" sldId="2147483725"/>
        </pc:sldMasterMkLst>
        <pc:sldLayoutChg chg="add del">
          <pc:chgData name="Ivona Dukarić" userId="S::ivona.dukaric@skole.hr::dbfea1bf-5518-499d-ad8a-a12e4238bc8f" providerId="AD" clId="Web-{01A74341-CB89-0EA5-DFC2-B8C9CF1C63EB}" dt="2020-03-16T19:13:14.309" v="106"/>
          <pc:sldLayoutMkLst>
            <pc:docMk/>
            <pc:sldMasterMk cId="3439988285" sldId="2147483725"/>
            <pc:sldLayoutMk cId="3295459691" sldId="2147483714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4.309" v="106"/>
          <pc:sldLayoutMkLst>
            <pc:docMk/>
            <pc:sldMasterMk cId="3439988285" sldId="2147483725"/>
            <pc:sldLayoutMk cId="704078581" sldId="2147483715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4.309" v="106"/>
          <pc:sldLayoutMkLst>
            <pc:docMk/>
            <pc:sldMasterMk cId="3439988285" sldId="2147483725"/>
            <pc:sldLayoutMk cId="2965675717" sldId="2147483716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4.309" v="106"/>
          <pc:sldLayoutMkLst>
            <pc:docMk/>
            <pc:sldMasterMk cId="3439988285" sldId="2147483725"/>
            <pc:sldLayoutMk cId="117819378" sldId="2147483717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4.309" v="106"/>
          <pc:sldLayoutMkLst>
            <pc:docMk/>
            <pc:sldMasterMk cId="3439988285" sldId="2147483725"/>
            <pc:sldLayoutMk cId="1379605303" sldId="2147483718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4.309" v="106"/>
          <pc:sldLayoutMkLst>
            <pc:docMk/>
            <pc:sldMasterMk cId="3439988285" sldId="2147483725"/>
            <pc:sldLayoutMk cId="4009232415" sldId="2147483719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4.309" v="106"/>
          <pc:sldLayoutMkLst>
            <pc:docMk/>
            <pc:sldMasterMk cId="3439988285" sldId="2147483725"/>
            <pc:sldLayoutMk cId="1870942472" sldId="2147483720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4.309" v="106"/>
          <pc:sldLayoutMkLst>
            <pc:docMk/>
            <pc:sldMasterMk cId="3439988285" sldId="2147483725"/>
            <pc:sldLayoutMk cId="1253851283" sldId="2147483721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4.309" v="106"/>
          <pc:sldLayoutMkLst>
            <pc:docMk/>
            <pc:sldMasterMk cId="3439988285" sldId="2147483725"/>
            <pc:sldLayoutMk cId="990555611" sldId="2147483722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4.309" v="106"/>
          <pc:sldLayoutMkLst>
            <pc:docMk/>
            <pc:sldMasterMk cId="3439988285" sldId="2147483725"/>
            <pc:sldLayoutMk cId="1207669602" sldId="2147483723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14.309" v="106"/>
          <pc:sldLayoutMkLst>
            <pc:docMk/>
            <pc:sldMasterMk cId="3439988285" sldId="2147483725"/>
            <pc:sldLayoutMk cId="335123408" sldId="2147483724"/>
          </pc:sldLayoutMkLst>
        </pc:sldLayoutChg>
      </pc:sldMasterChg>
      <pc:sldMasterChg chg="add del addSldLayout delSldLayout">
        <pc:chgData name="Ivona Dukarić" userId="S::ivona.dukaric@skole.hr::dbfea1bf-5518-499d-ad8a-a12e4238bc8f" providerId="AD" clId="Web-{01A74341-CB89-0EA5-DFC2-B8C9CF1C63EB}" dt="2020-03-16T19:13:09.090" v="104"/>
        <pc:sldMasterMkLst>
          <pc:docMk/>
          <pc:sldMasterMk cId="40724642" sldId="2147483738"/>
        </pc:sldMasterMkLst>
        <pc:sldLayoutChg chg="add del">
          <pc:chgData name="Ivona Dukarić" userId="S::ivona.dukaric@skole.hr::dbfea1bf-5518-499d-ad8a-a12e4238bc8f" providerId="AD" clId="Web-{01A74341-CB89-0EA5-DFC2-B8C9CF1C63EB}" dt="2020-03-16T19:13:09.090" v="104"/>
          <pc:sldLayoutMkLst>
            <pc:docMk/>
            <pc:sldMasterMk cId="40724642" sldId="2147483738"/>
            <pc:sldLayoutMk cId="2493121033" sldId="2147483727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9.090" v="104"/>
          <pc:sldLayoutMkLst>
            <pc:docMk/>
            <pc:sldMasterMk cId="40724642" sldId="2147483738"/>
            <pc:sldLayoutMk cId="3787945759" sldId="2147483728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9.090" v="104"/>
          <pc:sldLayoutMkLst>
            <pc:docMk/>
            <pc:sldMasterMk cId="40724642" sldId="2147483738"/>
            <pc:sldLayoutMk cId="1011119849" sldId="2147483729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9.090" v="104"/>
          <pc:sldLayoutMkLst>
            <pc:docMk/>
            <pc:sldMasterMk cId="40724642" sldId="2147483738"/>
            <pc:sldLayoutMk cId="585101655" sldId="2147483730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9.090" v="104"/>
          <pc:sldLayoutMkLst>
            <pc:docMk/>
            <pc:sldMasterMk cId="40724642" sldId="2147483738"/>
            <pc:sldLayoutMk cId="2746069564" sldId="2147483731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9.090" v="104"/>
          <pc:sldLayoutMkLst>
            <pc:docMk/>
            <pc:sldMasterMk cId="40724642" sldId="2147483738"/>
            <pc:sldLayoutMk cId="1830544375" sldId="2147483732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9.090" v="104"/>
          <pc:sldLayoutMkLst>
            <pc:docMk/>
            <pc:sldMasterMk cId="40724642" sldId="2147483738"/>
            <pc:sldLayoutMk cId="1786035748" sldId="2147483733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9.090" v="104"/>
          <pc:sldLayoutMkLst>
            <pc:docMk/>
            <pc:sldMasterMk cId="40724642" sldId="2147483738"/>
            <pc:sldLayoutMk cId="803975085" sldId="2147483734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9.090" v="104"/>
          <pc:sldLayoutMkLst>
            <pc:docMk/>
            <pc:sldMasterMk cId="40724642" sldId="2147483738"/>
            <pc:sldLayoutMk cId="5806061" sldId="2147483735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9.090" v="104"/>
          <pc:sldLayoutMkLst>
            <pc:docMk/>
            <pc:sldMasterMk cId="40724642" sldId="2147483738"/>
            <pc:sldLayoutMk cId="3410764863" sldId="2147483736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9.090" v="104"/>
          <pc:sldLayoutMkLst>
            <pc:docMk/>
            <pc:sldMasterMk cId="40724642" sldId="2147483738"/>
            <pc:sldLayoutMk cId="1340076540" sldId="2147483737"/>
          </pc:sldLayoutMkLst>
        </pc:sldLayoutChg>
      </pc:sldMasterChg>
      <pc:sldMasterChg chg="add del addSldLayout delSldLayout">
        <pc:chgData name="Ivona Dukarić" userId="S::ivona.dukaric@skole.hr::dbfea1bf-5518-499d-ad8a-a12e4238bc8f" providerId="AD" clId="Web-{01A74341-CB89-0EA5-DFC2-B8C9CF1C63EB}" dt="2020-03-16T19:13:04.028" v="102"/>
        <pc:sldMasterMkLst>
          <pc:docMk/>
          <pc:sldMasterMk cId="1025562071" sldId="2147483757"/>
        </pc:sldMasterMkLst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658581916" sldId="2147483740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1597626220" sldId="2147483741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4055298185" sldId="2147483742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754940635" sldId="2147483743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1583795389" sldId="2147483744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321094677" sldId="2147483745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1118114836" sldId="2147483746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1012479943" sldId="2147483747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1250144885" sldId="2147483748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858214793" sldId="2147483749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4032350493" sldId="2147483750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3757130863" sldId="2147483751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28767169" sldId="2147483752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755818194" sldId="2147483753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2595804646" sldId="2147483754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3632229275" sldId="2147483755"/>
          </pc:sldLayoutMkLst>
        </pc:sldLayoutChg>
        <pc:sldLayoutChg chg="add del">
          <pc:chgData name="Ivona Dukarić" userId="S::ivona.dukaric@skole.hr::dbfea1bf-5518-499d-ad8a-a12e4238bc8f" providerId="AD" clId="Web-{01A74341-CB89-0EA5-DFC2-B8C9CF1C63EB}" dt="2020-03-16T19:13:04.028" v="102"/>
          <pc:sldLayoutMkLst>
            <pc:docMk/>
            <pc:sldMasterMk cId="1025562071" sldId="2147483757"/>
            <pc:sldLayoutMk cId="733944774" sldId="214748375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677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28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640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645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94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167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208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89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05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pPr/>
              <a:t>3/19/2020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659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742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86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3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technology-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vona.dukaric@skole.hr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vona.dukaric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">
            <a:extLst>
              <a:ext uri="{FF2B5EF4-FFF2-40B4-BE49-F238E27FC236}">
                <a16:creationId xmlns:a16="http://schemas.microsoft.com/office/drawing/2014/main" xmlns="" id="{DF3DA9E0-8991-4F6D-BBEC-2D790E52D1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5576" r="-2" b="28173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4" name="Rectangle 8">
            <a:extLst>
              <a:ext uri="{FF2B5EF4-FFF2-40B4-BE49-F238E27FC236}">
                <a16:creationId xmlns:a16="http://schemas.microsoft.com/office/drawing/2014/main" xmlns="" id="{5683D043-25BB-4AC9-8130-641179672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733" y="387155"/>
            <a:ext cx="11548532" cy="4163884"/>
          </a:xfrm>
        </p:spPr>
        <p:txBody>
          <a:bodyPr anchor="t">
            <a:normAutofit/>
          </a:bodyPr>
          <a:lstStyle/>
          <a:p>
            <a:pPr algn="l"/>
            <a:r>
              <a:rPr lang="en-US" sz="7000" b="1" dirty="0">
                <a:solidFill>
                  <a:schemeClr val="bg1"/>
                </a:solidFill>
                <a:latin typeface="Times New Roman"/>
                <a:cs typeface="Times"/>
              </a:rPr>
              <a:t>VIJEST I KOMENTAR</a:t>
            </a:r>
            <a:r>
              <a:rPr lang="en-US" sz="8200" b="1" dirty="0">
                <a:latin typeface="Times"/>
                <a:cs typeface="Times"/>
              </a:rPr>
              <a:t/>
            </a:r>
            <a:br>
              <a:rPr lang="en-US" sz="8200" b="1" dirty="0">
                <a:latin typeface="Times"/>
                <a:cs typeface="Times"/>
              </a:rPr>
            </a:br>
            <a:r>
              <a:rPr lang="en-US" sz="8200" b="1" dirty="0">
                <a:latin typeface="Times"/>
                <a:cs typeface="Times"/>
              </a:rPr>
              <a:t/>
            </a:r>
            <a:br>
              <a:rPr lang="en-US" sz="8200" b="1" dirty="0">
                <a:latin typeface="Times"/>
                <a:cs typeface="Times"/>
              </a:rPr>
            </a:b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Times"/>
              </a:rPr>
              <a:t>Ponavljanje</a:t>
            </a:r>
            <a:endParaRPr lang="en-US" sz="4000" b="1">
              <a:solidFill>
                <a:schemeClr val="bg1"/>
              </a:solidFill>
              <a:latin typeface="Times New Roman"/>
              <a:cs typeface="Times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xmlns="" id="{AA61CCAC-6875-474C-8E9E-F57ABF078C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3047" y="4704862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733" y="4718033"/>
            <a:ext cx="10634738" cy="117503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  <a:latin typeface="Times New Roman"/>
                <a:cs typeface="Times New Roman"/>
              </a:rPr>
              <a:t>(JEZIČNO IZRAŽAVANJE)</a:t>
            </a:r>
          </a:p>
        </p:txBody>
      </p:sp>
    </p:spTree>
    <p:extLst>
      <p:ext uri="{BB962C8B-B14F-4D97-AF65-F5344CB8AC3E}">
        <p14:creationId xmlns:p14="http://schemas.microsoft.com/office/powerpoint/2010/main" xmlns="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xmlns="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CB9B2A-415F-4AFE-9DA4-2ACA14D71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2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>
                <a:latin typeface="Times New Roman"/>
                <a:cs typeface="Times New Roman"/>
              </a:rPr>
              <a:t>VIJEST</a:t>
            </a:r>
            <a:endParaRPr lang="en-US" sz="36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86269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459BB2-2BB8-4089-ACB9-3E27CC71E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723" y="1420706"/>
            <a:ext cx="5514758" cy="40165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-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najsažetija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novinarska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vrsta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kojom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se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javnost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obaviješćuje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nekom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događaju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-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odgovara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na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pet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pitanja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: 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ŠTO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se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dogodilo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TKO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je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sudjelovao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GDJE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se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održao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KAD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se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događaj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zbio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ZAŠTO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se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dogodio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9854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2661F9-FED9-4738-BF46-0FF11914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2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>
                <a:latin typeface="Times New Roman"/>
                <a:cs typeface="Times New Roman"/>
              </a:rPr>
              <a:t>KOMENTAR</a:t>
            </a:r>
            <a:endParaRPr lang="en-US" sz="36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86269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4CFC78-C501-4FFC-84C1-85EB5DB8A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723" y="1420706"/>
            <a:ext cx="5514758" cy="40165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-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novinarska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vrsta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u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kojoj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autor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tumači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aktualnu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temu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 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iznosi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svoje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mišljenje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prosudbe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- </a:t>
            </a:r>
            <a:r>
              <a:rPr lang="en-US" sz="2000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kompozicija</a:t>
            </a:r>
            <a:r>
              <a:rPr 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komentara</a:t>
            </a:r>
            <a:r>
              <a:rPr 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: 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UVOD: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iznošenje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teme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problema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kritičkoga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stava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RAZRADA: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tumačenje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teme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 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dokazivanje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kritičkoga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stava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ZAKLJUČAK: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jasan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sažet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primatelju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koristan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zaključak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0120F84-A866-4D9F-8B1C-9120A013D6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252FEFEF-6AC0-46B6-AC09-11FC56196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B1EAED-B78B-4A83-B600-FD6B141C8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err="1">
                <a:latin typeface="Times New Roman"/>
                <a:cs typeface="Times New Roman"/>
              </a:rPr>
              <a:t>Zadatak</a:t>
            </a:r>
            <a:r>
              <a:rPr lang="en-US">
                <a:latin typeface="Times New Roman"/>
                <a:cs typeface="Times New Roman"/>
              </a:rPr>
              <a:t> :)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03B318-26F5-4225-A80D-56A151DEB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1800" b="1" dirty="0" err="1">
                <a:latin typeface="Times New Roman"/>
                <a:cs typeface="Times New Roman"/>
              </a:rPr>
              <a:t>Ovaj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r>
              <a:rPr lang="en-US" sz="1800" b="1" dirty="0" err="1">
                <a:latin typeface="Times New Roman"/>
                <a:cs typeface="Times New Roman"/>
              </a:rPr>
              <a:t>zadatak</a:t>
            </a:r>
            <a:r>
              <a:rPr lang="en-US" sz="1800" b="1" dirty="0">
                <a:latin typeface="Times New Roman"/>
                <a:cs typeface="Times New Roman"/>
              </a:rPr>
              <a:t> se </a:t>
            </a:r>
            <a:r>
              <a:rPr lang="en-US" sz="1800" b="1" dirty="0" err="1">
                <a:latin typeface="Times New Roman"/>
                <a:cs typeface="Times New Roman"/>
              </a:rPr>
              <a:t>sastoji</a:t>
            </a:r>
            <a:r>
              <a:rPr lang="en-US" sz="1800" b="1" dirty="0">
                <a:latin typeface="Times New Roman"/>
                <a:cs typeface="Times New Roman"/>
              </a:rPr>
              <a:t> od </a:t>
            </a:r>
            <a:r>
              <a:rPr lang="en-US" sz="1800" b="1" dirty="0" err="1">
                <a:latin typeface="Times New Roman"/>
                <a:cs typeface="Times New Roman"/>
              </a:rPr>
              <a:t>dva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r>
              <a:rPr lang="en-US" sz="1800" b="1" dirty="0" err="1">
                <a:latin typeface="Times New Roman"/>
                <a:cs typeface="Times New Roman"/>
              </a:rPr>
              <a:t>dijela</a:t>
            </a:r>
            <a:r>
              <a:rPr lang="en-US" sz="1800" b="1" dirty="0">
                <a:latin typeface="Times New Roman"/>
                <a:cs typeface="Times New Roman"/>
              </a:rPr>
              <a:t>.</a:t>
            </a:r>
            <a:endParaRPr lang="en-US"/>
          </a:p>
          <a:p>
            <a:pPr marL="0" indent="0" algn="ctr">
              <a:buNone/>
            </a:pPr>
            <a:endParaRPr lang="en-US" sz="1800" b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1800" b="1" dirty="0">
                <a:latin typeface="Times New Roman"/>
                <a:cs typeface="Times New Roman"/>
              </a:rPr>
              <a:t>1. </a:t>
            </a:r>
            <a:r>
              <a:rPr lang="en-US" sz="1800" b="1" dirty="0" err="1">
                <a:latin typeface="Times New Roman"/>
                <a:cs typeface="Times New Roman"/>
              </a:rPr>
              <a:t>Napiši</a:t>
            </a:r>
            <a:r>
              <a:rPr lang="en-US" sz="1800" b="1" dirty="0">
                <a:latin typeface="Times New Roman"/>
                <a:cs typeface="Times New Roman"/>
              </a:rPr>
              <a:t> u Word </a:t>
            </a:r>
            <a:r>
              <a:rPr lang="en-US" sz="1800" b="1" dirty="0" err="1">
                <a:latin typeface="Times New Roman"/>
                <a:cs typeface="Times New Roman"/>
              </a:rPr>
              <a:t>dokumentu</a:t>
            </a:r>
            <a:r>
              <a:rPr lang="en-US" sz="1800" b="1" dirty="0">
                <a:latin typeface="Times New Roman"/>
                <a:cs typeface="Times New Roman"/>
              </a:rPr>
              <a:t>  </a:t>
            </a:r>
            <a:r>
              <a:rPr lang="en-US" sz="1800" b="1" dirty="0" err="1">
                <a:latin typeface="Times New Roman"/>
                <a:cs typeface="Times New Roman"/>
              </a:rPr>
              <a:t>vijest</a:t>
            </a:r>
            <a:r>
              <a:rPr lang="en-US" sz="1800" b="1" dirty="0">
                <a:latin typeface="Times New Roman"/>
                <a:cs typeface="Times New Roman"/>
              </a:rPr>
              <a:t> s </a:t>
            </a:r>
            <a:r>
              <a:rPr lang="en-US" sz="1800" b="1" dirty="0" err="1">
                <a:latin typeface="Times New Roman"/>
                <a:cs typeface="Times New Roman"/>
              </a:rPr>
              <a:t>pomoću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r>
              <a:rPr lang="en-US" sz="1800" b="1" dirty="0" err="1">
                <a:latin typeface="Times New Roman"/>
                <a:cs typeface="Times New Roman"/>
              </a:rPr>
              <a:t>sljedećih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r>
              <a:rPr lang="en-US" sz="1800" b="1" dirty="0" err="1">
                <a:latin typeface="Times New Roman"/>
                <a:cs typeface="Times New Roman"/>
              </a:rPr>
              <a:t>podataka</a:t>
            </a:r>
            <a:r>
              <a:rPr lang="en-US" sz="1800" b="1" dirty="0">
                <a:latin typeface="Times New Roman"/>
                <a:cs typeface="Times New Roman"/>
              </a:rPr>
              <a:t>. Ne </a:t>
            </a:r>
            <a:r>
              <a:rPr lang="en-US" sz="1800" b="1" dirty="0" err="1">
                <a:latin typeface="Times New Roman"/>
                <a:cs typeface="Times New Roman"/>
              </a:rPr>
              <a:t>zaboravi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r>
              <a:rPr lang="en-US" sz="1800" b="1" dirty="0" err="1">
                <a:latin typeface="Times New Roman"/>
                <a:cs typeface="Times New Roman"/>
              </a:rPr>
              <a:t>napisati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r>
              <a:rPr lang="en-US" sz="1800" b="1" dirty="0" err="1">
                <a:latin typeface="Times New Roman"/>
                <a:cs typeface="Times New Roman"/>
              </a:rPr>
              <a:t>naslov</a:t>
            </a:r>
            <a:r>
              <a:rPr lang="en-US" sz="1800" b="1" dirty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1800" dirty="0">
                <a:latin typeface="Times New Roman"/>
                <a:cs typeface="Times New Roman"/>
              </a:rPr>
              <a:t>- </a:t>
            </a:r>
            <a:r>
              <a:rPr lang="en-US" sz="1800" dirty="0" err="1">
                <a:latin typeface="Times New Roman"/>
                <a:cs typeface="Times New Roman"/>
              </a:rPr>
              <a:t>mjesto</a:t>
            </a:r>
            <a:r>
              <a:rPr lang="en-US" sz="1800" dirty="0">
                <a:latin typeface="Times New Roman"/>
                <a:cs typeface="Times New Roman"/>
              </a:rPr>
              <a:t>: Zagreb</a:t>
            </a:r>
          </a:p>
          <a:p>
            <a:pPr marL="0" indent="0">
              <a:buNone/>
            </a:pPr>
            <a:r>
              <a:rPr lang="en-US" sz="1800" dirty="0">
                <a:latin typeface="Times New Roman"/>
                <a:cs typeface="Times New Roman"/>
              </a:rPr>
              <a:t>- </a:t>
            </a:r>
            <a:r>
              <a:rPr lang="en-US" sz="1800" dirty="0" err="1">
                <a:latin typeface="Times New Roman"/>
                <a:cs typeface="Times New Roman"/>
              </a:rPr>
              <a:t>vrijeme</a:t>
            </a:r>
            <a:r>
              <a:rPr lang="en-US" sz="1800" dirty="0">
                <a:latin typeface="Times New Roman"/>
                <a:cs typeface="Times New Roman"/>
              </a:rPr>
              <a:t>: 10. 2. 2020., </a:t>
            </a:r>
            <a:r>
              <a:rPr lang="en-US" sz="1800" dirty="0" err="1">
                <a:latin typeface="Times New Roman"/>
                <a:cs typeface="Times New Roman"/>
              </a:rPr>
              <a:t>nagrada</a:t>
            </a:r>
            <a:r>
              <a:rPr lang="en-US" sz="1800" dirty="0">
                <a:latin typeface="Times New Roman"/>
                <a:cs typeface="Times New Roman"/>
              </a:rPr>
              <a:t> za </a:t>
            </a:r>
            <a:r>
              <a:rPr lang="en-US" sz="1800" dirty="0" err="1">
                <a:latin typeface="Times New Roman"/>
                <a:cs typeface="Times New Roman"/>
              </a:rPr>
              <a:t>humano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err="1">
                <a:latin typeface="Times New Roman"/>
                <a:cs typeface="Times New Roman"/>
              </a:rPr>
              <a:t>djelo</a:t>
            </a:r>
            <a:r>
              <a:rPr lang="en-US" sz="1800" dirty="0">
                <a:latin typeface="Times New Roman"/>
                <a:cs typeface="Times New Roman"/>
              </a:rPr>
              <a:t> 2020. </a:t>
            </a:r>
          </a:p>
          <a:p>
            <a:pPr marL="0" indent="0">
              <a:buNone/>
            </a:pPr>
            <a:r>
              <a:rPr lang="en-US" sz="1800" dirty="0">
                <a:latin typeface="Times New Roman"/>
                <a:cs typeface="Times New Roman"/>
              </a:rPr>
              <a:t>- </a:t>
            </a:r>
            <a:r>
              <a:rPr lang="en-US" sz="1800" dirty="0" err="1">
                <a:latin typeface="Times New Roman"/>
                <a:cs typeface="Times New Roman"/>
              </a:rPr>
              <a:t>glavni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err="1">
                <a:latin typeface="Times New Roman"/>
                <a:cs typeface="Times New Roman"/>
              </a:rPr>
              <a:t>sudionici</a:t>
            </a:r>
            <a:r>
              <a:rPr lang="en-US" sz="1800" dirty="0">
                <a:latin typeface="Times New Roman"/>
                <a:cs typeface="Times New Roman"/>
              </a:rPr>
              <a:t>: </a:t>
            </a:r>
            <a:r>
              <a:rPr lang="en-US" sz="1800" dirty="0" err="1">
                <a:latin typeface="Times New Roman"/>
                <a:cs typeface="Times New Roman"/>
              </a:rPr>
              <a:t>Matea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err="1">
                <a:latin typeface="Times New Roman"/>
                <a:cs typeface="Times New Roman"/>
              </a:rPr>
              <a:t>Jurec</a:t>
            </a:r>
            <a:r>
              <a:rPr lang="en-US" sz="1800" dirty="0">
                <a:latin typeface="Times New Roman"/>
                <a:cs typeface="Times New Roman"/>
              </a:rPr>
              <a:t> (15 god.), </a:t>
            </a:r>
            <a:r>
              <a:rPr lang="en-US" sz="1800" dirty="0" err="1">
                <a:latin typeface="Times New Roman"/>
                <a:cs typeface="Times New Roman"/>
              </a:rPr>
              <a:t>njezina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err="1">
                <a:latin typeface="Times New Roman"/>
                <a:cs typeface="Times New Roman"/>
              </a:rPr>
              <a:t>slijepa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err="1">
                <a:latin typeface="Times New Roman"/>
                <a:cs typeface="Times New Roman"/>
              </a:rPr>
              <a:t>prijateljica</a:t>
            </a:r>
            <a:r>
              <a:rPr lang="en-US" sz="1800" dirty="0">
                <a:latin typeface="Times New Roman"/>
                <a:cs typeface="Times New Roman"/>
              </a:rPr>
              <a:t> Dorotea </a:t>
            </a:r>
            <a:r>
              <a:rPr lang="en-US" sz="1800" dirty="0" err="1">
                <a:latin typeface="Times New Roman"/>
                <a:cs typeface="Times New Roman"/>
              </a:rPr>
              <a:t>Feketić</a:t>
            </a:r>
            <a:r>
              <a:rPr lang="en-US" sz="1800" dirty="0">
                <a:latin typeface="Times New Roman"/>
                <a:cs typeface="Times New Roman"/>
              </a:rPr>
              <a:t> (15 god.), </a:t>
            </a:r>
            <a:r>
              <a:rPr lang="en-US" sz="1800" dirty="0" err="1">
                <a:latin typeface="Times New Roman"/>
                <a:cs typeface="Times New Roman"/>
              </a:rPr>
              <a:t>humano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err="1">
                <a:latin typeface="Times New Roman"/>
                <a:cs typeface="Times New Roman"/>
              </a:rPr>
              <a:t>djelo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err="1">
                <a:latin typeface="Times New Roman"/>
                <a:cs typeface="Times New Roman"/>
              </a:rPr>
              <a:t>prijavila</a:t>
            </a:r>
            <a:r>
              <a:rPr lang="en-US" sz="1800" dirty="0">
                <a:latin typeface="Times New Roman"/>
                <a:cs typeface="Times New Roman"/>
              </a:rPr>
              <a:t> je </a:t>
            </a:r>
            <a:r>
              <a:rPr lang="en-US" sz="1800" dirty="0" err="1">
                <a:latin typeface="Times New Roman"/>
                <a:cs typeface="Times New Roman"/>
              </a:rPr>
              <a:t>Draga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err="1">
                <a:latin typeface="Times New Roman"/>
                <a:cs typeface="Times New Roman"/>
              </a:rPr>
              <a:t>Vranješ</a:t>
            </a:r>
            <a:r>
              <a:rPr lang="en-US" sz="1800" dirty="0">
                <a:latin typeface="Times New Roman"/>
                <a:cs typeface="Times New Roman"/>
              </a:rPr>
              <a:t>, </a:t>
            </a:r>
            <a:r>
              <a:rPr lang="en-US" sz="1800" dirty="0" err="1">
                <a:latin typeface="Times New Roman"/>
                <a:cs typeface="Times New Roman"/>
              </a:rPr>
              <a:t>ravnateljica</a:t>
            </a:r>
            <a:r>
              <a:rPr lang="en-US" sz="1800" dirty="0">
                <a:latin typeface="Times New Roman"/>
                <a:cs typeface="Times New Roman"/>
              </a:rPr>
              <a:t> OŠ Ivana </a:t>
            </a:r>
            <a:r>
              <a:rPr lang="en-US" sz="1800" dirty="0" err="1">
                <a:latin typeface="Times New Roman"/>
                <a:cs typeface="Times New Roman"/>
              </a:rPr>
              <a:t>Gundulića</a:t>
            </a:r>
            <a:r>
              <a:rPr lang="en-US" sz="1800" dirty="0">
                <a:latin typeface="Times New Roman"/>
                <a:cs typeface="Times New Roman"/>
              </a:rPr>
              <a:t> Zagreb</a:t>
            </a:r>
          </a:p>
          <a:p>
            <a:pPr marL="0" indent="0">
              <a:buNone/>
            </a:pPr>
            <a:r>
              <a:rPr lang="en-US" sz="1800" dirty="0">
                <a:latin typeface="Times New Roman"/>
                <a:cs typeface="Times New Roman"/>
              </a:rPr>
              <a:t>- </a:t>
            </a:r>
            <a:r>
              <a:rPr lang="en-US" sz="1800" dirty="0" err="1">
                <a:latin typeface="Times New Roman"/>
                <a:cs typeface="Times New Roman"/>
              </a:rPr>
              <a:t>glavni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err="1">
                <a:latin typeface="Times New Roman"/>
                <a:cs typeface="Times New Roman"/>
              </a:rPr>
              <a:t>događaj</a:t>
            </a:r>
            <a:r>
              <a:rPr lang="en-US" sz="1800" dirty="0">
                <a:latin typeface="Times New Roman"/>
                <a:cs typeface="Times New Roman"/>
              </a:rPr>
              <a:t>: </a:t>
            </a:r>
            <a:r>
              <a:rPr lang="en-US" sz="1800" dirty="0" err="1">
                <a:latin typeface="Times New Roman"/>
                <a:cs typeface="Times New Roman"/>
              </a:rPr>
              <a:t>nagrada</a:t>
            </a:r>
            <a:r>
              <a:rPr lang="en-US" sz="1800" dirty="0">
                <a:latin typeface="Times New Roman"/>
                <a:cs typeface="Times New Roman"/>
              </a:rPr>
              <a:t> ,,</a:t>
            </a:r>
            <a:r>
              <a:rPr lang="en-US" sz="1800" dirty="0" err="1">
                <a:latin typeface="Times New Roman"/>
                <a:cs typeface="Times New Roman"/>
              </a:rPr>
              <a:t>Nipetnišest</a:t>
            </a:r>
            <a:r>
              <a:rPr lang="en-US" sz="1800" dirty="0">
                <a:latin typeface="Times New Roman"/>
                <a:cs typeface="Times New Roman"/>
              </a:rPr>
              <a:t>'' za </a:t>
            </a:r>
            <a:r>
              <a:rPr lang="en-US" sz="1800" dirty="0" err="1">
                <a:latin typeface="Times New Roman"/>
                <a:cs typeface="Times New Roman"/>
              </a:rPr>
              <a:t>pojedinačno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err="1">
                <a:latin typeface="Times New Roman"/>
                <a:cs typeface="Times New Roman"/>
              </a:rPr>
              <a:t>humano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err="1">
                <a:latin typeface="Times New Roman"/>
                <a:cs typeface="Times New Roman"/>
              </a:rPr>
              <a:t>djelo</a:t>
            </a:r>
            <a:endParaRPr lang="en-US" sz="1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1800" dirty="0">
                <a:latin typeface="Times New Roman"/>
                <a:cs typeface="Times New Roman"/>
              </a:rPr>
              <a:t>- </a:t>
            </a:r>
            <a:r>
              <a:rPr lang="en-US" sz="1800" err="1">
                <a:latin typeface="Times New Roman"/>
                <a:cs typeface="Times New Roman"/>
              </a:rPr>
              <a:t>uzrok</a:t>
            </a:r>
            <a:r>
              <a:rPr lang="en-US" sz="1800" dirty="0">
                <a:latin typeface="Times New Roman"/>
                <a:cs typeface="Times New Roman"/>
              </a:rPr>
              <a:t> (</a:t>
            </a:r>
            <a:r>
              <a:rPr lang="en-US" sz="1800" err="1">
                <a:latin typeface="Times New Roman"/>
                <a:cs typeface="Times New Roman"/>
              </a:rPr>
              <a:t>zašto</a:t>
            </a:r>
            <a:r>
              <a:rPr lang="en-US" sz="1800" dirty="0">
                <a:latin typeface="Times New Roman"/>
                <a:cs typeface="Times New Roman"/>
              </a:rPr>
              <a:t> je </a:t>
            </a:r>
            <a:r>
              <a:rPr lang="en-US" sz="1800" err="1">
                <a:latin typeface="Times New Roman"/>
                <a:cs typeface="Times New Roman"/>
              </a:rPr>
              <a:t>nagrada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dodijeljena</a:t>
            </a:r>
            <a:r>
              <a:rPr lang="en-US" sz="1800" dirty="0">
                <a:latin typeface="Times New Roman"/>
                <a:cs typeface="Times New Roman"/>
              </a:rPr>
              <a:t>): </a:t>
            </a:r>
            <a:r>
              <a:rPr lang="en-US" sz="1800" err="1">
                <a:latin typeface="Times New Roman"/>
                <a:cs typeface="Times New Roman"/>
              </a:rPr>
              <a:t>pomoć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oko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zadaća</a:t>
            </a:r>
            <a:r>
              <a:rPr lang="en-US" sz="1800" dirty="0">
                <a:latin typeface="Times New Roman"/>
                <a:cs typeface="Times New Roman"/>
              </a:rPr>
              <a:t>, </a:t>
            </a:r>
            <a:r>
              <a:rPr lang="en-US" sz="1800" err="1">
                <a:latin typeface="Times New Roman"/>
                <a:cs typeface="Times New Roman"/>
              </a:rPr>
              <a:t>čitanja</a:t>
            </a:r>
            <a:r>
              <a:rPr lang="en-US" sz="1800" dirty="0">
                <a:latin typeface="Times New Roman"/>
                <a:cs typeface="Times New Roman"/>
              </a:rPr>
              <a:t>, </a:t>
            </a:r>
            <a:r>
              <a:rPr lang="en-US" sz="1800" err="1">
                <a:latin typeface="Times New Roman"/>
                <a:cs typeface="Times New Roman"/>
              </a:rPr>
              <a:t>pisanja</a:t>
            </a:r>
            <a:r>
              <a:rPr lang="en-US" sz="1800" dirty="0">
                <a:latin typeface="Times New Roman"/>
                <a:cs typeface="Times New Roman"/>
              </a:rPr>
              <a:t>, u </a:t>
            </a:r>
            <a:r>
              <a:rPr lang="en-US" sz="1800" err="1">
                <a:latin typeface="Times New Roman"/>
                <a:cs typeface="Times New Roman"/>
              </a:rPr>
              <a:t>brizi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oko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ljubimaca</a:t>
            </a:r>
            <a:r>
              <a:rPr lang="en-US" sz="1800" dirty="0">
                <a:latin typeface="Times New Roman"/>
                <a:cs typeface="Times New Roman"/>
              </a:rPr>
              <a:t>, </a:t>
            </a:r>
            <a:r>
              <a:rPr lang="en-US" sz="1800" err="1">
                <a:latin typeface="Times New Roman"/>
                <a:cs typeface="Times New Roman"/>
              </a:rPr>
              <a:t>podrška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prije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i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nakon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deset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operacija</a:t>
            </a:r>
            <a:r>
              <a:rPr lang="en-US" sz="1800" dirty="0">
                <a:latin typeface="Times New Roman"/>
                <a:cs typeface="Times New Roman"/>
              </a:rPr>
              <a:t>, </a:t>
            </a:r>
            <a:r>
              <a:rPr lang="en-US" sz="1800" err="1">
                <a:latin typeface="Times New Roman"/>
                <a:cs typeface="Times New Roman"/>
              </a:rPr>
              <a:t>druge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vrste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nesebične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pomoći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i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err="1">
                <a:latin typeface="Times New Roman"/>
                <a:cs typeface="Times New Roman"/>
              </a:rPr>
              <a:t>podrške</a:t>
            </a:r>
            <a:endParaRPr lang="en-US"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486CF7-3F44-4796-82B2-AA959CE55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BBB6B01-5B73-410C-B70E-8CF2FA470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712F587-12D0-435C-8E3F-F44C36EE71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9" name="Picture 10" descr="A picture containing graphics, computer&#10;&#10;Description generated with very high confidence">
            <a:extLst>
              <a:ext uri="{FF2B5EF4-FFF2-40B4-BE49-F238E27FC236}">
                <a16:creationId xmlns:a16="http://schemas.microsoft.com/office/drawing/2014/main" xmlns="" id="{D2D167AA-481E-49ED-A04E-0EC7F4AD54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205256" y="1782668"/>
            <a:ext cx="4414438" cy="33108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DEEC71-D1D0-4340-9AEB-839F72021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000" b="1" dirty="0">
                <a:latin typeface="Times New Roman"/>
                <a:cs typeface="Times New Roman"/>
              </a:rPr>
              <a:t>2. </a:t>
            </a:r>
            <a:r>
              <a:rPr lang="en-US" sz="2000" b="1" dirty="0" err="1">
                <a:latin typeface="Times New Roman"/>
                <a:cs typeface="Times New Roman"/>
              </a:rPr>
              <a:t>Osmisli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napiši</a:t>
            </a:r>
            <a:r>
              <a:rPr lang="en-US" sz="2000" b="1" dirty="0">
                <a:latin typeface="Times New Roman"/>
                <a:cs typeface="Times New Roman"/>
              </a:rPr>
              <a:t> u Word </a:t>
            </a:r>
            <a:r>
              <a:rPr lang="en-US" sz="2000" b="1" dirty="0" err="1">
                <a:latin typeface="Times New Roman"/>
                <a:cs typeface="Times New Roman"/>
              </a:rPr>
              <a:t>dokumentu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komentar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uz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vijest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iz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prethode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vježbe</a:t>
            </a:r>
            <a:r>
              <a:rPr lang="en-US" sz="2000" b="1" dirty="0">
                <a:latin typeface="Times New Roman"/>
                <a:cs typeface="Times New Roman"/>
              </a:rPr>
              <a:t>. Ne </a:t>
            </a:r>
            <a:r>
              <a:rPr lang="en-US" sz="2000" b="1" dirty="0" err="1">
                <a:latin typeface="Times New Roman"/>
                <a:cs typeface="Times New Roman"/>
              </a:rPr>
              <a:t>zaboravi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dokazati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stav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koji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iznosiš</a:t>
            </a:r>
            <a:r>
              <a:rPr lang="en-US" sz="2000" b="1" dirty="0">
                <a:latin typeface="Times New Roman"/>
                <a:cs typeface="Times New Roman"/>
              </a:rPr>
              <a:t>, a </a:t>
            </a:r>
            <a:r>
              <a:rPr lang="en-US" sz="2000" b="1" dirty="0" err="1">
                <a:latin typeface="Times New Roman"/>
                <a:cs typeface="Times New Roman"/>
              </a:rPr>
              <a:t>prije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početka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pisanja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prisjeti</a:t>
            </a:r>
            <a:r>
              <a:rPr lang="en-US" sz="2000" b="1" dirty="0">
                <a:latin typeface="Times New Roman"/>
                <a:cs typeface="Times New Roman"/>
              </a:rPr>
              <a:t> se </a:t>
            </a:r>
            <a:r>
              <a:rPr lang="en-US" sz="2000" b="1" dirty="0" err="1">
                <a:latin typeface="Times New Roman"/>
                <a:cs typeface="Times New Roman"/>
              </a:rPr>
              <a:t>kompozicije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komentara</a:t>
            </a:r>
            <a:r>
              <a:rPr lang="en-US" sz="2000" b="1" dirty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b="1">
              <a:latin typeface="Times New Roman"/>
              <a:cs typeface="Times New Roman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8A3F2AC-FD73-489B-ACD1-383021C2D92F}"/>
              </a:ext>
            </a:extLst>
          </p:cNvPr>
          <p:cNvSpPr txBox="1"/>
          <p:nvPr/>
        </p:nvSpPr>
        <p:spPr>
          <a:xfrm>
            <a:off x="3205251" y="4893441"/>
            <a:ext cx="2414443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1004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65971D-7DF9-4749-92B3-4E3CF6D31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en-US" sz="3700">
                <a:latin typeface="Times New Roman"/>
                <a:cs typeface="Times New Roman"/>
              </a:rPr>
              <a:t/>
            </a:r>
            <a:br>
              <a:rPr lang="en-US" sz="3700">
                <a:latin typeface="Times New Roman"/>
                <a:cs typeface="Times New Roman"/>
              </a:rPr>
            </a:br>
            <a:r>
              <a:rPr lang="en-US" sz="3700">
                <a:latin typeface="Times New Roman"/>
                <a:cs typeface="Times New Roman"/>
              </a:rPr>
              <a:t/>
            </a:r>
            <a:br>
              <a:rPr lang="en-US" sz="3700">
                <a:latin typeface="Times New Roman"/>
                <a:cs typeface="Times New Roman"/>
              </a:rPr>
            </a:br>
            <a:endParaRPr lang="en-US" sz="3700">
              <a:latin typeface="Times New Roman"/>
              <a:cs typeface="Times New Roman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BBB6B01-5B73-410C-B70E-8CF2FA470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712F587-12D0-435C-8E3F-F44C36EE71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13" name="Picture 14" descr="A close up of a mans face&#10;&#10;Description generated with high confidence">
            <a:extLst>
              <a:ext uri="{FF2B5EF4-FFF2-40B4-BE49-F238E27FC236}">
                <a16:creationId xmlns:a16="http://schemas.microsoft.com/office/drawing/2014/main" xmlns="" id="{AB16517C-617F-4E2C-828E-04A7DF34302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9596" y="1941596"/>
            <a:ext cx="4831381" cy="264791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7DDAB5-8FF1-4083-A86E-F386E0AC3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1302467"/>
            <a:ext cx="4957554" cy="470381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en-US" sz="2000" b="1" dirty="0" err="1">
                <a:latin typeface="Times New Roman"/>
                <a:cs typeface="Times New Roman"/>
              </a:rPr>
              <a:t>Molim</a:t>
            </a:r>
            <a:r>
              <a:rPr lang="en-US" sz="2000" b="1" dirty="0">
                <a:latin typeface="Times New Roman"/>
                <a:cs typeface="Times New Roman"/>
              </a:rPr>
              <a:t> vas da mi </a:t>
            </a:r>
            <a:r>
              <a:rPr lang="en-US" sz="2000" b="1" dirty="0" err="1">
                <a:latin typeface="Times New Roman"/>
                <a:cs typeface="Times New Roman"/>
              </a:rPr>
              <a:t>svoje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radove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pošaljete</a:t>
            </a:r>
            <a:r>
              <a:rPr lang="en-US" sz="2000" b="1" dirty="0">
                <a:latin typeface="Times New Roman"/>
                <a:cs typeface="Times New Roman"/>
              </a:rPr>
              <a:t>  </a:t>
            </a:r>
            <a:r>
              <a:rPr lang="en-US" sz="2000" b="1" dirty="0" err="1">
                <a:latin typeface="Times New Roman"/>
                <a:cs typeface="Times New Roman"/>
              </a:rPr>
              <a:t>na</a:t>
            </a:r>
            <a:r>
              <a:rPr lang="en-US" sz="2000" b="1" dirty="0">
                <a:latin typeface="Times New Roman"/>
                <a:cs typeface="Times New Roman"/>
              </a:rPr>
              <a:t> e-mail </a:t>
            </a:r>
            <a:r>
              <a:rPr lang="en-US" sz="2000" b="1" dirty="0" err="1">
                <a:latin typeface="Times New Roman"/>
                <a:cs typeface="Times New Roman"/>
              </a:rPr>
              <a:t>adresu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>
                <a:latin typeface="Times New Roman"/>
                <a:cs typeface="Times New Roman"/>
                <a:hlinkClick r:id="rId3"/>
              </a:rPr>
              <a:t>ivona.dukaric@skole.hr</a:t>
            </a:r>
            <a:r>
              <a:rPr lang="en-US" sz="2000" b="1" dirty="0"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latin typeface="Times New Roman"/>
                <a:cs typeface="Times New Roman"/>
              </a:rPr>
              <a:t>ili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>
                <a:latin typeface="Times New Roman"/>
                <a:cs typeface="Times New Roman"/>
                <a:hlinkClick r:id="rId4"/>
              </a:rPr>
              <a:t>ivona.dukaric@gmail.com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kako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bih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vam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mogla</a:t>
            </a:r>
            <a:r>
              <a:rPr lang="en-US" sz="2000" b="1" dirty="0"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latin typeface="Times New Roman"/>
                <a:cs typeface="Times New Roman"/>
              </a:rPr>
              <a:t>dati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povratnu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informaciju</a:t>
            </a:r>
            <a:r>
              <a:rPr lang="en-US" sz="2000" b="1" dirty="0">
                <a:latin typeface="Times New Roman"/>
                <a:cs typeface="Times New Roman"/>
              </a:rPr>
              <a:t>. </a:t>
            </a:r>
            <a:endParaRPr lang="en-US" sz="2000" dirty="0">
              <a:latin typeface="Selawik Light" panose="02020404030301010803"/>
              <a:cs typeface="Times New Roman"/>
            </a:endParaRPr>
          </a:p>
          <a:p>
            <a:pPr marL="0" indent="0" algn="just">
              <a:buNone/>
            </a:pPr>
            <a:r>
              <a:rPr lang="en-US" sz="2000" b="1" dirty="0">
                <a:latin typeface="Times New Roman"/>
                <a:cs typeface="Times New Roman"/>
              </a:rPr>
              <a:t>Rok za </a:t>
            </a:r>
            <a:r>
              <a:rPr lang="en-US" sz="2000" b="1" dirty="0" err="1">
                <a:latin typeface="Times New Roman"/>
                <a:cs typeface="Times New Roman"/>
              </a:rPr>
              <a:t>predaju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radova</a:t>
            </a:r>
            <a:r>
              <a:rPr lang="en-US" sz="2000" b="1" dirty="0">
                <a:latin typeface="Times New Roman"/>
                <a:cs typeface="Times New Roman"/>
              </a:rPr>
              <a:t> je </a:t>
            </a:r>
            <a:r>
              <a:rPr lang="hr-HR" sz="2000" b="1" dirty="0" smtClean="0">
                <a:latin typeface="Times New Roman"/>
                <a:cs typeface="Times New Roman"/>
              </a:rPr>
              <a:t>utorak</a:t>
            </a:r>
            <a:r>
              <a:rPr lang="en-US" sz="2000" b="1" dirty="0" smtClean="0">
                <a:latin typeface="Times New Roman"/>
                <a:cs typeface="Times New Roman"/>
              </a:rPr>
              <a:t>, </a:t>
            </a:r>
            <a:r>
              <a:rPr lang="en-US" sz="2000" b="1" dirty="0">
                <a:latin typeface="Times New Roman"/>
                <a:cs typeface="Times New Roman"/>
              </a:rPr>
              <a:t>24.3.2020. do 20:00 sati. </a:t>
            </a:r>
            <a:endParaRPr lang="en-US" sz="2000" dirty="0">
              <a:latin typeface="Selawik Light" panose="02020404030301010803"/>
              <a:cs typeface="Times New Roman"/>
            </a:endParaRPr>
          </a:p>
          <a:p>
            <a:pPr marL="0" indent="0" algn="just">
              <a:buNone/>
            </a:pPr>
            <a:r>
              <a:rPr lang="en-US" sz="2000" b="1" dirty="0" err="1">
                <a:latin typeface="Times New Roman"/>
                <a:cs typeface="Times New Roman"/>
              </a:rPr>
              <a:t>Imajte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na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umu</a:t>
            </a:r>
            <a:r>
              <a:rPr lang="en-US" sz="2000" b="1" dirty="0">
                <a:latin typeface="Times New Roman"/>
                <a:cs typeface="Times New Roman"/>
              </a:rPr>
              <a:t> da 7.4.2020. </a:t>
            </a:r>
            <a:r>
              <a:rPr lang="en-US" sz="2000" b="1" dirty="0" err="1">
                <a:latin typeface="Times New Roman"/>
                <a:cs typeface="Times New Roman"/>
              </a:rPr>
              <a:t>pišete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drugu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školsku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zadaću</a:t>
            </a:r>
            <a:r>
              <a:rPr lang="en-US" sz="2000" b="1" dirty="0">
                <a:latin typeface="Times New Roman"/>
                <a:cs typeface="Times New Roman"/>
              </a:rPr>
              <a:t> (</a:t>
            </a:r>
            <a:r>
              <a:rPr lang="en-US" sz="2000" b="1" dirty="0" err="1">
                <a:latin typeface="Times New Roman"/>
                <a:cs typeface="Times New Roman"/>
              </a:rPr>
              <a:t>Vijest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komentar</a:t>
            </a:r>
            <a:r>
              <a:rPr lang="en-US" sz="2000" b="1" dirty="0">
                <a:latin typeface="Times New Roman"/>
                <a:cs typeface="Times New Roman"/>
              </a:rPr>
              <a:t>) </a:t>
            </a:r>
            <a:r>
              <a:rPr lang="en-US" sz="2000" b="1" dirty="0" err="1">
                <a:latin typeface="Times New Roman"/>
                <a:cs typeface="Times New Roman"/>
              </a:rPr>
              <a:t>tako</a:t>
            </a:r>
            <a:r>
              <a:rPr lang="en-US" sz="2000" b="1" dirty="0">
                <a:latin typeface="Times New Roman"/>
                <a:cs typeface="Times New Roman"/>
              </a:rPr>
              <a:t> da </a:t>
            </a:r>
            <a:r>
              <a:rPr lang="en-US" sz="2000" b="1" dirty="0" err="1">
                <a:latin typeface="Times New Roman"/>
                <a:cs typeface="Times New Roman"/>
              </a:rPr>
              <a:t>ovaj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zadatak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shvatite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ozbiljno</a:t>
            </a:r>
            <a:r>
              <a:rPr lang="en-US" sz="2000" b="1" dirty="0">
                <a:latin typeface="Times New Roman"/>
                <a:cs typeface="Times New Roman"/>
              </a:rPr>
              <a:t>.</a:t>
            </a:r>
            <a:endParaRPr lang="en-US" sz="2000" dirty="0">
              <a:latin typeface="Selawik Light" panose="02020404030301010803"/>
              <a:cs typeface="Times New Roman"/>
            </a:endParaRPr>
          </a:p>
          <a:p>
            <a:pPr marL="0" indent="0" algn="ctr">
              <a:buNone/>
            </a:pPr>
            <a:r>
              <a:rPr lang="en-US" sz="2000" b="1" dirty="0" err="1">
                <a:latin typeface="Times New Roman"/>
                <a:cs typeface="Times New Roman"/>
              </a:rPr>
              <a:t>Sretno</a:t>
            </a:r>
            <a:r>
              <a:rPr lang="en-US" sz="2000" b="1" dirty="0">
                <a:latin typeface="Times New Roman"/>
                <a:cs typeface="Times New Roman"/>
              </a:rPr>
              <a:t> :) </a:t>
            </a:r>
          </a:p>
        </p:txBody>
      </p:sp>
    </p:spTree>
    <p:extLst>
      <p:ext uri="{BB962C8B-B14F-4D97-AF65-F5344CB8AC3E}">
        <p14:creationId xmlns:p14="http://schemas.microsoft.com/office/powerpoint/2010/main" xmlns="" val="38673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242E41"/>
      </a:dk2>
      <a:lt2>
        <a:srgbClr val="E2E8E2"/>
      </a:lt2>
      <a:accent1>
        <a:srgbClr val="CD43CA"/>
      </a:accent1>
      <a:accent2>
        <a:srgbClr val="8431BB"/>
      </a:accent2>
      <a:accent3>
        <a:srgbClr val="5C43CD"/>
      </a:accent3>
      <a:accent4>
        <a:srgbClr val="3353BB"/>
      </a:accent4>
      <a:accent5>
        <a:srgbClr val="439CCD"/>
      </a:accent5>
      <a:accent6>
        <a:srgbClr val="30B6AD"/>
      </a:accent6>
      <a:hlink>
        <a:srgbClr val="3F7DBF"/>
      </a:hlink>
      <a:folHlink>
        <a:srgbClr val="7F7F7F"/>
      </a:folHlink>
    </a:clrScheme>
    <a:fontScheme name="Savon">
      <a:majorFont>
        <a:latin typeface="Speak Pro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100</Words>
  <Application>Microsoft Office PowerPoint</Application>
  <PresentationFormat>Prilagođeno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SavonVTI</vt:lpstr>
      <vt:lpstr>VIJEST I KOMENTAR  Ponavljanje</vt:lpstr>
      <vt:lpstr>VIJEST</vt:lpstr>
      <vt:lpstr>KOMENTAR</vt:lpstr>
      <vt:lpstr>Zadatak :)</vt:lpstr>
      <vt:lpstr>Slajd 5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Dukarić</cp:lastModifiedBy>
  <cp:revision>378</cp:revision>
  <dcterms:created xsi:type="dcterms:W3CDTF">2020-03-16T19:09:30Z</dcterms:created>
  <dcterms:modified xsi:type="dcterms:W3CDTF">2020-03-19T12:23:19Z</dcterms:modified>
</cp:coreProperties>
</file>