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8" r:id="rId12"/>
    <p:sldId id="266" r:id="rId13"/>
    <p:sldId id="272" r:id="rId14"/>
    <p:sldId id="267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9EDBE"/>
    <a:srgbClr val="FF3399"/>
    <a:srgbClr val="FFCCFF"/>
    <a:srgbClr val="FFCC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575D8-BB63-4CAD-859B-9A4C95528B56}" type="datetimeFigureOut">
              <a:rPr lang="hr-HR" smtClean="0"/>
              <a:t>7.2.2020.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C7710-734D-477B-8722-04AF55CDA2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2524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C7710-734D-477B-8722-04AF55CDA2D6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06402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E207A-6D3B-43D0-9E8E-C39C1185B9F2}" type="datetimeFigureOut">
              <a:rPr lang="hr-HR" smtClean="0"/>
              <a:t>7.2.2020.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66BB-BE0A-417B-AC02-43718C532F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55474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E207A-6D3B-43D0-9E8E-C39C1185B9F2}" type="datetimeFigureOut">
              <a:rPr lang="hr-HR" smtClean="0"/>
              <a:t>7.2.2020.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66BB-BE0A-417B-AC02-43718C532F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597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E207A-6D3B-43D0-9E8E-C39C1185B9F2}" type="datetimeFigureOut">
              <a:rPr lang="hr-HR" smtClean="0"/>
              <a:t>7.2.2020.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66BB-BE0A-417B-AC02-43718C532F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11676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E207A-6D3B-43D0-9E8E-C39C1185B9F2}" type="datetimeFigureOut">
              <a:rPr lang="hr-HR" smtClean="0"/>
              <a:t>7.2.2020.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66BB-BE0A-417B-AC02-43718C532F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8810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E207A-6D3B-43D0-9E8E-C39C1185B9F2}" type="datetimeFigureOut">
              <a:rPr lang="hr-HR" smtClean="0"/>
              <a:t>7.2.2020.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66BB-BE0A-417B-AC02-43718C532F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8705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E207A-6D3B-43D0-9E8E-C39C1185B9F2}" type="datetimeFigureOut">
              <a:rPr lang="hr-HR" smtClean="0"/>
              <a:t>7.2.2020.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66BB-BE0A-417B-AC02-43718C532F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9742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E207A-6D3B-43D0-9E8E-C39C1185B9F2}" type="datetimeFigureOut">
              <a:rPr lang="hr-HR" smtClean="0"/>
              <a:t>7.2.2020.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66BB-BE0A-417B-AC02-43718C532F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39582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E207A-6D3B-43D0-9E8E-C39C1185B9F2}" type="datetimeFigureOut">
              <a:rPr lang="hr-HR" smtClean="0"/>
              <a:t>7.2.2020.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66BB-BE0A-417B-AC02-43718C532F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105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E207A-6D3B-43D0-9E8E-C39C1185B9F2}" type="datetimeFigureOut">
              <a:rPr lang="hr-HR" smtClean="0"/>
              <a:t>7.2.2020.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66BB-BE0A-417B-AC02-43718C532F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3807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E207A-6D3B-43D0-9E8E-C39C1185B9F2}" type="datetimeFigureOut">
              <a:rPr lang="hr-HR" smtClean="0"/>
              <a:t>7.2.2020.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66BB-BE0A-417B-AC02-43718C532F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6518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E207A-6D3B-43D0-9E8E-C39C1185B9F2}" type="datetimeFigureOut">
              <a:rPr lang="hr-HR" smtClean="0"/>
              <a:t>7.2.2020.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66BB-BE0A-417B-AC02-43718C532F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4010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E207A-6D3B-43D0-9E8E-C39C1185B9F2}" type="datetimeFigureOut">
              <a:rPr lang="hr-HR" smtClean="0"/>
              <a:t>7.2.2020.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066BB-BE0A-417B-AC02-43718C532F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2944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0" y="1988840"/>
            <a:ext cx="8853736" cy="1470025"/>
          </a:xfrm>
        </p:spPr>
        <p:txBody>
          <a:bodyPr>
            <a:noAutofit/>
          </a:bodyPr>
          <a:lstStyle/>
          <a:p>
            <a:r>
              <a:rPr lang="hr-HR" sz="8000" b="1" dirty="0">
                <a:solidFill>
                  <a:srgbClr val="FF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PROLJEĆE </a:t>
            </a:r>
            <a:r>
              <a:rPr lang="hr-HR" sz="60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/>
            </a:r>
            <a:br>
              <a:rPr lang="hr-HR" sz="60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hr-HR" sz="60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hr-HR" sz="6000" b="1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PROMJENE U PRIRODI</a:t>
            </a:r>
          </a:p>
        </p:txBody>
      </p:sp>
    </p:spTree>
    <p:extLst>
      <p:ext uri="{BB962C8B-B14F-4D97-AF65-F5344CB8AC3E}">
        <p14:creationId xmlns:p14="http://schemas.microsoft.com/office/powerpoint/2010/main" val="1764039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/>
          <p:cNvSpPr txBox="1"/>
          <p:nvPr/>
        </p:nvSpPr>
        <p:spPr>
          <a:xfrm>
            <a:off x="1835696" y="692696"/>
            <a:ext cx="54745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400" b="1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VJESNICI PROLJEĆA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4" t="44398" r="8995" b="11203"/>
          <a:stretch/>
        </p:blipFill>
        <p:spPr bwMode="auto">
          <a:xfrm>
            <a:off x="-27037" y="2276872"/>
            <a:ext cx="916556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65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8626"/>
            <a:ext cx="5040560" cy="6720747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04484982-0037-4A1A-9CC1-CEAAEEB4A675}"/>
              </a:ext>
            </a:extLst>
          </p:cNvPr>
          <p:cNvSpPr txBox="1"/>
          <p:nvPr/>
        </p:nvSpPr>
        <p:spPr>
          <a:xfrm>
            <a:off x="1730256" y="5661248"/>
            <a:ext cx="2512226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r-HR" sz="4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VISIBABA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7906860F-F3EB-4D36-8858-9A0223816C89}"/>
              </a:ext>
            </a:extLst>
          </p:cNvPr>
          <p:cNvSpPr txBox="1"/>
          <p:nvPr/>
        </p:nvSpPr>
        <p:spPr>
          <a:xfrm>
            <a:off x="5469875" y="836712"/>
            <a:ext cx="3350597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r-HR" sz="4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BIJELI CVIJET</a:t>
            </a:r>
          </a:p>
          <a:p>
            <a:r>
              <a:rPr lang="hr-HR" sz="4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VISI 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0BC5D11F-E100-4D1E-B8C4-F7B4BE9F383A}"/>
              </a:ext>
            </a:extLst>
          </p:cNvPr>
          <p:cNvSpPr txBox="1"/>
          <p:nvPr/>
        </p:nvSpPr>
        <p:spPr>
          <a:xfrm>
            <a:off x="5469875" y="3851464"/>
            <a:ext cx="3510898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r-HR" sz="4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USKI, ZELENI </a:t>
            </a:r>
          </a:p>
          <a:p>
            <a:r>
              <a:rPr lang="hr-HR" sz="4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LISTOVI</a:t>
            </a:r>
          </a:p>
        </p:txBody>
      </p:sp>
    </p:spTree>
    <p:extLst>
      <p:ext uri="{BB962C8B-B14F-4D97-AF65-F5344CB8AC3E}">
        <p14:creationId xmlns:p14="http://schemas.microsoft.com/office/powerpoint/2010/main" val="248347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098977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366F6268-C48F-4FAB-8A66-AAB11677FCE1}"/>
              </a:ext>
            </a:extLst>
          </p:cNvPr>
          <p:cNvSpPr txBox="1"/>
          <p:nvPr/>
        </p:nvSpPr>
        <p:spPr>
          <a:xfrm>
            <a:off x="755576" y="836712"/>
            <a:ext cx="2247731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r-HR" sz="4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ŠAFRAN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AD9855A0-516D-421E-A155-ADE563151A4D}"/>
              </a:ext>
            </a:extLst>
          </p:cNvPr>
          <p:cNvSpPr txBox="1"/>
          <p:nvPr/>
        </p:nvSpPr>
        <p:spPr>
          <a:xfrm>
            <a:off x="0" y="6050285"/>
            <a:ext cx="9144000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4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LJUBIČASTI ILI BIJELI CVIJET</a:t>
            </a:r>
          </a:p>
        </p:txBody>
      </p:sp>
    </p:spTree>
    <p:extLst>
      <p:ext uri="{BB962C8B-B14F-4D97-AF65-F5344CB8AC3E}">
        <p14:creationId xmlns:p14="http://schemas.microsoft.com/office/powerpoint/2010/main" val="128828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848" y="-6856"/>
            <a:ext cx="9261696" cy="620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D9A9C035-69C5-4231-B14D-C8E904A9FBDD}"/>
              </a:ext>
            </a:extLst>
          </p:cNvPr>
          <p:cNvSpPr txBox="1"/>
          <p:nvPr/>
        </p:nvSpPr>
        <p:spPr>
          <a:xfrm>
            <a:off x="1115616" y="476672"/>
            <a:ext cx="2116285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r-HR" sz="4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JAGLAC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9BFA6155-6A26-4900-BF2A-514C2EB5C877}"/>
              </a:ext>
            </a:extLst>
          </p:cNvPr>
          <p:cNvSpPr txBox="1"/>
          <p:nvPr/>
        </p:nvSpPr>
        <p:spPr>
          <a:xfrm>
            <a:off x="0" y="6050285"/>
            <a:ext cx="9144000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4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ŽUTI CVIJET</a:t>
            </a:r>
          </a:p>
        </p:txBody>
      </p:sp>
    </p:spTree>
    <p:extLst>
      <p:ext uri="{BB962C8B-B14F-4D97-AF65-F5344CB8AC3E}">
        <p14:creationId xmlns:p14="http://schemas.microsoft.com/office/powerpoint/2010/main" val="62388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1691680" y="708736"/>
            <a:ext cx="63738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400" b="1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ŽIVOTINJE U PROLJEĆE</a:t>
            </a:r>
          </a:p>
        </p:txBody>
      </p:sp>
      <p:sp>
        <p:nvSpPr>
          <p:cNvPr id="5" name="TekstniOkvir 4"/>
          <p:cNvSpPr txBox="1"/>
          <p:nvPr/>
        </p:nvSpPr>
        <p:spPr>
          <a:xfrm>
            <a:off x="827584" y="1478177"/>
            <a:ext cx="775084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PTICE SELICE SE VRAĆAJU IZ </a:t>
            </a:r>
          </a:p>
          <a:p>
            <a:r>
              <a:rPr lang="hr-HR" sz="3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TOPLIH KRAJEVA. GRADE GNIJEZDA. </a:t>
            </a:r>
          </a:p>
          <a:p>
            <a:r>
              <a:rPr lang="hr-HR" sz="3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DOBIVAJU MLADE PTIĆE.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51700"/>
          <a:stretch/>
        </p:blipFill>
        <p:spPr>
          <a:xfrm>
            <a:off x="26219" y="3352070"/>
            <a:ext cx="3796148" cy="348191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01" t="16420" r="4599" b="22825"/>
          <a:stretch/>
        </p:blipFill>
        <p:spPr>
          <a:xfrm>
            <a:off x="4572000" y="3441467"/>
            <a:ext cx="4419642" cy="257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74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" y="0"/>
            <a:ext cx="6759438" cy="685800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D754B5C4-EA5F-481A-B170-FBD94D2CB9E4}"/>
              </a:ext>
            </a:extLst>
          </p:cNvPr>
          <p:cNvSpPr txBox="1"/>
          <p:nvPr/>
        </p:nvSpPr>
        <p:spPr>
          <a:xfrm>
            <a:off x="5004389" y="340183"/>
            <a:ext cx="4100804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3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MEDVJEDICA S </a:t>
            </a:r>
          </a:p>
          <a:p>
            <a:r>
              <a:rPr lang="hr-HR" sz="3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MLADUNCIMA</a:t>
            </a:r>
          </a:p>
          <a:p>
            <a:r>
              <a:rPr lang="hr-HR" sz="3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IZLAZI IZ BRLOGA.</a:t>
            </a:r>
          </a:p>
          <a:p>
            <a:r>
              <a:rPr lang="hr-HR" sz="3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TRAŽI HRANU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F4770B0B-9687-4D0D-A6B2-DBFEA6F979BF}"/>
              </a:ext>
            </a:extLst>
          </p:cNvPr>
          <p:cNvSpPr txBox="1"/>
          <p:nvPr/>
        </p:nvSpPr>
        <p:spPr>
          <a:xfrm>
            <a:off x="4989605" y="3212976"/>
            <a:ext cx="4100803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r-HR" sz="3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VJEVERICA IZLAZI </a:t>
            </a:r>
          </a:p>
          <a:p>
            <a:r>
              <a:rPr lang="hr-HR" sz="3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IZ DUPLJE DRVETA.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1A2FDCA5-539B-4B27-9E27-D3E06E290956}"/>
              </a:ext>
            </a:extLst>
          </p:cNvPr>
          <p:cNvSpPr txBox="1"/>
          <p:nvPr/>
        </p:nvSpPr>
        <p:spPr>
          <a:xfrm>
            <a:off x="5019153" y="5339741"/>
            <a:ext cx="4124847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r-HR" sz="3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JEŽ I PUH SE BUDE </a:t>
            </a:r>
          </a:p>
          <a:p>
            <a:r>
              <a:rPr lang="hr-HR" sz="3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IZ ZIMSKOG SNA.</a:t>
            </a:r>
          </a:p>
        </p:txBody>
      </p:sp>
    </p:spTree>
    <p:extLst>
      <p:ext uri="{BB962C8B-B14F-4D97-AF65-F5344CB8AC3E}">
        <p14:creationId xmlns:p14="http://schemas.microsoft.com/office/powerpoint/2010/main" val="272142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1763688" y="1556792"/>
            <a:ext cx="495360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600" b="1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KVIZ</a:t>
            </a:r>
          </a:p>
        </p:txBody>
      </p:sp>
    </p:spTree>
    <p:extLst>
      <p:ext uri="{BB962C8B-B14F-4D97-AF65-F5344CB8AC3E}">
        <p14:creationId xmlns:p14="http://schemas.microsoft.com/office/powerpoint/2010/main" val="1825540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a 5"/>
          <p:cNvSpPr/>
          <p:nvPr/>
        </p:nvSpPr>
        <p:spPr>
          <a:xfrm>
            <a:off x="467544" y="3284984"/>
            <a:ext cx="3096344" cy="144016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FFCC66"/>
              </a:solidFill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-15273" y="1124744"/>
            <a:ext cx="9286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1. U PROLJEĆE SE PRIRODA BUDI.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899592" y="3628474"/>
            <a:ext cx="2278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TOČNO</a:t>
            </a:r>
          </a:p>
        </p:txBody>
      </p:sp>
      <p:sp>
        <p:nvSpPr>
          <p:cNvPr id="5" name="TekstniOkvir 4"/>
          <p:cNvSpPr txBox="1"/>
          <p:nvPr/>
        </p:nvSpPr>
        <p:spPr>
          <a:xfrm>
            <a:off x="5135464" y="3628473"/>
            <a:ext cx="3049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NETOČNO</a:t>
            </a:r>
          </a:p>
        </p:txBody>
      </p:sp>
    </p:spTree>
    <p:extLst>
      <p:ext uri="{BB962C8B-B14F-4D97-AF65-F5344CB8AC3E}">
        <p14:creationId xmlns:p14="http://schemas.microsoft.com/office/powerpoint/2010/main" val="385083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a 5"/>
          <p:cNvSpPr/>
          <p:nvPr/>
        </p:nvSpPr>
        <p:spPr>
          <a:xfrm>
            <a:off x="467544" y="3284984"/>
            <a:ext cx="3096344" cy="144016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FFCC66"/>
              </a:solidFill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0" y="1052736"/>
            <a:ext cx="8604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2. U PROLJEĆE DANI POSTAJU DULJI.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899592" y="3628474"/>
            <a:ext cx="2278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TOČNO</a:t>
            </a:r>
          </a:p>
        </p:txBody>
      </p:sp>
      <p:sp>
        <p:nvSpPr>
          <p:cNvPr id="5" name="TekstniOkvir 4"/>
          <p:cNvSpPr txBox="1"/>
          <p:nvPr/>
        </p:nvSpPr>
        <p:spPr>
          <a:xfrm>
            <a:off x="5135464" y="3628473"/>
            <a:ext cx="3049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NETOČNO</a:t>
            </a:r>
          </a:p>
        </p:txBody>
      </p:sp>
    </p:spTree>
    <p:extLst>
      <p:ext uri="{BB962C8B-B14F-4D97-AF65-F5344CB8AC3E}">
        <p14:creationId xmlns:p14="http://schemas.microsoft.com/office/powerpoint/2010/main" val="15562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a 5"/>
          <p:cNvSpPr/>
          <p:nvPr/>
        </p:nvSpPr>
        <p:spPr>
          <a:xfrm>
            <a:off x="467544" y="3284984"/>
            <a:ext cx="3096344" cy="144016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FFCC66"/>
              </a:solidFill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899592" y="3628474"/>
            <a:ext cx="2278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TOČNO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5135464" y="3628473"/>
            <a:ext cx="3049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NETOČNO</a:t>
            </a:r>
          </a:p>
        </p:txBody>
      </p:sp>
      <p:sp>
        <p:nvSpPr>
          <p:cNvPr id="5" name="TekstniOkvir 4"/>
          <p:cNvSpPr txBox="1"/>
          <p:nvPr/>
        </p:nvSpPr>
        <p:spPr>
          <a:xfrm>
            <a:off x="467544" y="1204784"/>
            <a:ext cx="85266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3. LASTAVICA JE PTICA SELICA.</a:t>
            </a:r>
          </a:p>
        </p:txBody>
      </p:sp>
    </p:spTree>
    <p:extLst>
      <p:ext uri="{BB962C8B-B14F-4D97-AF65-F5344CB8AC3E}">
        <p14:creationId xmlns:p14="http://schemas.microsoft.com/office/powerpoint/2010/main" val="15562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1331640" y="1268760"/>
            <a:ext cx="620554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8000" b="1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PROLJETNE </a:t>
            </a:r>
          </a:p>
          <a:p>
            <a:pPr algn="ctr"/>
            <a:r>
              <a:rPr lang="hr-HR" sz="8000" b="1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ZAGONETKE</a:t>
            </a:r>
          </a:p>
        </p:txBody>
      </p:sp>
    </p:spTree>
    <p:extLst>
      <p:ext uri="{BB962C8B-B14F-4D97-AF65-F5344CB8AC3E}">
        <p14:creationId xmlns:p14="http://schemas.microsoft.com/office/powerpoint/2010/main" val="923080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a 5"/>
          <p:cNvSpPr/>
          <p:nvPr/>
        </p:nvSpPr>
        <p:spPr>
          <a:xfrm>
            <a:off x="4932040" y="3323892"/>
            <a:ext cx="3312368" cy="144016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FFCC66"/>
              </a:solidFill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899592" y="3628474"/>
            <a:ext cx="2278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TOČNO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5135464" y="3628473"/>
            <a:ext cx="3049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NETOČNO</a:t>
            </a:r>
          </a:p>
        </p:txBody>
      </p:sp>
      <p:sp>
        <p:nvSpPr>
          <p:cNvPr id="5" name="TekstniOkvir 4"/>
          <p:cNvSpPr txBox="1"/>
          <p:nvPr/>
        </p:nvSpPr>
        <p:spPr>
          <a:xfrm>
            <a:off x="501777" y="817112"/>
            <a:ext cx="82638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4. LISTOPADNOM DRVEĆU U </a:t>
            </a:r>
          </a:p>
          <a:p>
            <a:r>
              <a:rPr lang="hr-HR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PROLJEĆE  OTPADA LIŠĆE.</a:t>
            </a:r>
          </a:p>
        </p:txBody>
      </p:sp>
    </p:spTree>
    <p:extLst>
      <p:ext uri="{BB962C8B-B14F-4D97-AF65-F5344CB8AC3E}">
        <p14:creationId xmlns:p14="http://schemas.microsoft.com/office/powerpoint/2010/main" val="15562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a 5"/>
          <p:cNvSpPr/>
          <p:nvPr/>
        </p:nvSpPr>
        <p:spPr>
          <a:xfrm>
            <a:off x="5111257" y="3323892"/>
            <a:ext cx="3096344" cy="144016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FFCC66"/>
              </a:solidFill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899592" y="3628474"/>
            <a:ext cx="2278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TOČNO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5135464" y="3628473"/>
            <a:ext cx="3049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NETOČNO</a:t>
            </a:r>
          </a:p>
        </p:txBody>
      </p:sp>
      <p:sp>
        <p:nvSpPr>
          <p:cNvPr id="5" name="TekstniOkvir 4"/>
          <p:cNvSpPr txBox="1"/>
          <p:nvPr/>
        </p:nvSpPr>
        <p:spPr>
          <a:xfrm>
            <a:off x="467544" y="1204784"/>
            <a:ext cx="85266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5. VJESNIK PROLJEĆA JE RUŽA.</a:t>
            </a:r>
          </a:p>
        </p:txBody>
      </p:sp>
    </p:spTree>
    <p:extLst>
      <p:ext uri="{BB962C8B-B14F-4D97-AF65-F5344CB8AC3E}">
        <p14:creationId xmlns:p14="http://schemas.microsoft.com/office/powerpoint/2010/main" val="15562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a 5"/>
          <p:cNvSpPr/>
          <p:nvPr/>
        </p:nvSpPr>
        <p:spPr>
          <a:xfrm>
            <a:off x="467544" y="3284984"/>
            <a:ext cx="3096344" cy="144016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FFCC66"/>
              </a:solidFill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899592" y="3628474"/>
            <a:ext cx="2278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TOČNO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5135464" y="3628473"/>
            <a:ext cx="3049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NETOČNO</a:t>
            </a:r>
          </a:p>
        </p:txBody>
      </p:sp>
      <p:sp>
        <p:nvSpPr>
          <p:cNvPr id="5" name="TekstniOkvir 4"/>
          <p:cNvSpPr txBox="1"/>
          <p:nvPr/>
        </p:nvSpPr>
        <p:spPr>
          <a:xfrm>
            <a:off x="467544" y="1204784"/>
            <a:ext cx="86901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6. PTICE SELICE VRAĆAJU SE IZ </a:t>
            </a:r>
          </a:p>
          <a:p>
            <a:r>
              <a:rPr lang="hr-HR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   TOPLIJIH KRAJEVA.</a:t>
            </a:r>
          </a:p>
        </p:txBody>
      </p:sp>
    </p:spTree>
    <p:extLst>
      <p:ext uri="{BB962C8B-B14F-4D97-AF65-F5344CB8AC3E}">
        <p14:creationId xmlns:p14="http://schemas.microsoft.com/office/powerpoint/2010/main" val="15562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a 5"/>
          <p:cNvSpPr/>
          <p:nvPr/>
        </p:nvSpPr>
        <p:spPr>
          <a:xfrm>
            <a:off x="490514" y="3429000"/>
            <a:ext cx="3096344" cy="144016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FFCC66"/>
              </a:solidFill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899592" y="3628474"/>
            <a:ext cx="2278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TOČNO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5135464" y="3628473"/>
            <a:ext cx="3049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NETOČNO</a:t>
            </a:r>
          </a:p>
        </p:txBody>
      </p:sp>
      <p:sp>
        <p:nvSpPr>
          <p:cNvPr id="5" name="TekstniOkvir 4"/>
          <p:cNvSpPr txBox="1"/>
          <p:nvPr/>
        </p:nvSpPr>
        <p:spPr>
          <a:xfrm>
            <a:off x="467544" y="1204784"/>
            <a:ext cx="74462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7. U PROLJEĆE JE VRIJEME </a:t>
            </a:r>
          </a:p>
          <a:p>
            <a:r>
              <a:rPr lang="hr-HR" sz="48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   PROMJENJIVO.</a:t>
            </a:r>
          </a:p>
        </p:txBody>
      </p:sp>
    </p:spTree>
    <p:extLst>
      <p:ext uri="{BB962C8B-B14F-4D97-AF65-F5344CB8AC3E}">
        <p14:creationId xmlns:p14="http://schemas.microsoft.com/office/powerpoint/2010/main" val="15562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46600" r="69200" b="12266"/>
          <a:stretch/>
        </p:blipFill>
        <p:spPr bwMode="auto">
          <a:xfrm>
            <a:off x="5490255" y="1196752"/>
            <a:ext cx="3646849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0" y="1340768"/>
            <a:ext cx="6444208" cy="3313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36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POGNUTA JOJ STALNO GLAVA</a:t>
            </a:r>
            <a:br>
              <a:rPr lang="hr-HR" sz="36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hr-HR" sz="36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K'O DA DRIJEMA ILI SPAVA,</a:t>
            </a:r>
            <a:br>
              <a:rPr lang="hr-HR" sz="36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hr-HR" sz="36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AL PRVA NAM JAVI ZNAJ</a:t>
            </a:r>
            <a:br>
              <a:rPr lang="hr-HR" sz="36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hr-HR" sz="36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DA JE HLADNOJ ZIMI KRAJ!</a:t>
            </a:r>
          </a:p>
        </p:txBody>
      </p:sp>
    </p:spTree>
    <p:extLst>
      <p:ext uri="{BB962C8B-B14F-4D97-AF65-F5344CB8AC3E}">
        <p14:creationId xmlns:p14="http://schemas.microsoft.com/office/powerpoint/2010/main" val="100491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987750" y="521190"/>
            <a:ext cx="71287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0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NJEŽAN I LIJEP KAO CVIJET,</a:t>
            </a:r>
            <a:br>
              <a:rPr lang="hr-HR" sz="40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hr-HR" sz="40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VESELI JE NJEGOV LET.</a:t>
            </a:r>
            <a:br>
              <a:rPr lang="hr-HR" sz="40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hr-HR" sz="40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GDJE JE CVIJEĆE</a:t>
            </a:r>
            <a:br>
              <a:rPr lang="hr-HR" sz="40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hr-HR" sz="40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TAMO LIJEĆE...</a:t>
            </a:r>
            <a:br>
              <a:rPr lang="hr-HR" sz="40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hr-HR" sz="40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IMA KRILA, NIJE PTICA,</a:t>
            </a:r>
            <a:br>
              <a:rPr lang="hr-HR" sz="40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hr-HR" sz="40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BIO JE GUSJENICA.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9" t="40630" r="4124" b="38395"/>
          <a:stretch/>
        </p:blipFill>
        <p:spPr bwMode="auto">
          <a:xfrm>
            <a:off x="-39659" y="4443984"/>
            <a:ext cx="9183611" cy="2403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2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536" y="476672"/>
            <a:ext cx="79928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40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NJENA JE HALJINA CRVENE BOJE</a:t>
            </a:r>
            <a:br>
              <a:rPr lang="hr-HR" sz="40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hr-HR" sz="40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NA KOJOJ CRNE TOČKICE STOJE,</a:t>
            </a:r>
            <a:br>
              <a:rPr lang="hr-HR" sz="40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hr-HR" sz="40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PONEKAD JE SAKRIVA TRAVA</a:t>
            </a:r>
            <a:br>
              <a:rPr lang="hr-HR" sz="40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hr-HR" sz="40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DOK NA MALOM CVIJETU SPAVA.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84984"/>
            <a:ext cx="4464496" cy="33748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862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3131840" y="548680"/>
            <a:ext cx="25010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400" b="1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VRIJEME</a:t>
            </a:r>
          </a:p>
        </p:txBody>
      </p:sp>
      <p:sp>
        <p:nvSpPr>
          <p:cNvPr id="3" name="TekstniOkvir 2"/>
          <p:cNvSpPr txBox="1"/>
          <p:nvPr/>
        </p:nvSpPr>
        <p:spPr>
          <a:xfrm>
            <a:off x="611560" y="1461841"/>
            <a:ext cx="73645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 PROLJEĆE DANI POSTAJU DULJI, </a:t>
            </a:r>
          </a:p>
          <a:p>
            <a:r>
              <a:rPr lang="hr-HR" sz="3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NOĆI KRAĆE.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7" t="26667" r="13247" b="38007"/>
          <a:stretch/>
        </p:blipFill>
        <p:spPr bwMode="auto">
          <a:xfrm>
            <a:off x="1403648" y="2805891"/>
            <a:ext cx="6264696" cy="377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243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5" t="25850" r="12165" b="38694"/>
          <a:stretch/>
        </p:blipFill>
        <p:spPr bwMode="auto">
          <a:xfrm>
            <a:off x="539552" y="1923696"/>
            <a:ext cx="3744189" cy="233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2496232" y="414854"/>
            <a:ext cx="35750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5400" b="1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USPOREDI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7" t="26667" r="13247" b="38007"/>
          <a:stretch/>
        </p:blipFill>
        <p:spPr bwMode="auto">
          <a:xfrm>
            <a:off x="4932040" y="1928702"/>
            <a:ext cx="3888432" cy="234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1547664" y="4273252"/>
            <a:ext cx="15279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ZIMA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5484689" y="4256166"/>
            <a:ext cx="26516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PROLJEĆE</a:t>
            </a:r>
          </a:p>
        </p:txBody>
      </p:sp>
    </p:spTree>
    <p:extLst>
      <p:ext uri="{BB962C8B-B14F-4D97-AF65-F5344CB8AC3E}">
        <p14:creationId xmlns:p14="http://schemas.microsoft.com/office/powerpoint/2010/main" val="2971659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1754562" y="548680"/>
            <a:ext cx="5634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VRIJEME JE PROMJENJIVO.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1" r="32959"/>
          <a:stretch/>
        </p:blipFill>
        <p:spPr>
          <a:xfrm>
            <a:off x="1710199" y="4094101"/>
            <a:ext cx="3507157" cy="253171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99"/>
          <a:stretch/>
        </p:blipFill>
        <p:spPr>
          <a:xfrm>
            <a:off x="4150739" y="1180831"/>
            <a:ext cx="3238699" cy="291327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32"/>
          <a:stretch/>
        </p:blipFill>
        <p:spPr>
          <a:xfrm>
            <a:off x="78510" y="1436359"/>
            <a:ext cx="2963024" cy="269864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26" t="40053" r="6874" b="32921"/>
          <a:stretch/>
        </p:blipFill>
        <p:spPr bwMode="auto">
          <a:xfrm>
            <a:off x="5967536" y="4094101"/>
            <a:ext cx="2928878" cy="269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65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3635896" y="764704"/>
            <a:ext cx="19319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400" b="1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BILJKE</a:t>
            </a:r>
          </a:p>
        </p:txBody>
      </p:sp>
      <p:sp>
        <p:nvSpPr>
          <p:cNvPr id="3" name="TekstniOkvir 2"/>
          <p:cNvSpPr txBox="1"/>
          <p:nvPr/>
        </p:nvSpPr>
        <p:spPr>
          <a:xfrm>
            <a:off x="755576" y="2132856"/>
            <a:ext cx="759214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PRIRODA SE BUDI.</a:t>
            </a:r>
          </a:p>
          <a:p>
            <a:endParaRPr lang="hr-HR" sz="36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hr-HR" sz="3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BILJKE </a:t>
            </a:r>
            <a:r>
              <a:rPr lang="hr-HR" sz="36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PUPAJU</a:t>
            </a:r>
            <a:r>
              <a:rPr lang="hr-HR" sz="3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</a:t>
            </a:r>
            <a:r>
              <a:rPr lang="hr-HR" sz="36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LISTAJU </a:t>
            </a:r>
            <a:r>
              <a:rPr lang="hr-HR" sz="3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 </a:t>
            </a:r>
            <a:r>
              <a:rPr lang="hr-HR" sz="3600" dirty="0">
                <a:solidFill>
                  <a:srgbClr val="0070C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CVJETAJU</a:t>
            </a:r>
            <a:r>
              <a:rPr lang="hr-HR" sz="3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3953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</TotalTime>
  <Words>183</Words>
  <Application>Microsoft Office PowerPoint</Application>
  <PresentationFormat>On-screen Show (4:3)</PresentationFormat>
  <Paragraphs>65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Ebrima</vt:lpstr>
      <vt:lpstr>Tema sustava Office</vt:lpstr>
      <vt:lpstr>PROLJEĆE   PROMJENE U PRIRODI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PROLJEĆE – PROMJENE U PRIRODI</dc:title>
  <dc:creator>Ivana</dc:creator>
  <cp:lastModifiedBy>Gordana Kralj</cp:lastModifiedBy>
  <cp:revision>25</cp:revision>
  <dcterms:created xsi:type="dcterms:W3CDTF">2020-01-21T14:55:28Z</dcterms:created>
  <dcterms:modified xsi:type="dcterms:W3CDTF">2020-02-07T08:04:32Z</dcterms:modified>
</cp:coreProperties>
</file>