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4AE154-2B95-8ED1-FFE0-662DE7CD8F2D}" v="1326" dt="2020-03-30T15:46:36.078"/>
    <p1510:client id="{EC649472-4A06-E8B2-C8E3-C524FC8ADC15}" v="1007" dt="2020-03-30T15:23:22.553"/>
    <p1510:client id="{ECDA91CF-D249-D2FE-5F98-87525F35A04B}" v="1760" dt="2020-03-30T14:59:16.3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ona Dukarić" userId="S::ivona.dukaric@skole.hr::dbfea1bf-5518-499d-ad8a-a12e4238bc8f" providerId="AD" clId="Web-{ECDA91CF-D249-D2FE-5F98-87525F35A04B}"/>
    <pc:docChg chg="addSld delSld modSld addMainMaster delMainMaster">
      <pc:chgData name="Ivona Dukarić" userId="S::ivona.dukaric@skole.hr::dbfea1bf-5518-499d-ad8a-a12e4238bc8f" providerId="AD" clId="Web-{ECDA91CF-D249-D2FE-5F98-87525F35A04B}" dt="2020-03-30T14:59:16.376" v="1756"/>
      <pc:docMkLst>
        <pc:docMk/>
      </pc:docMkLst>
      <pc:sldChg chg="addSp modSp mod setBg modClrScheme chgLayout">
        <pc:chgData name="Ivona Dukarić" userId="S::ivona.dukaric@skole.hr::dbfea1bf-5518-499d-ad8a-a12e4238bc8f" providerId="AD" clId="Web-{ECDA91CF-D249-D2FE-5F98-87525F35A04B}" dt="2020-03-30T14:07:04.554" v="33" actId="20577"/>
        <pc:sldMkLst>
          <pc:docMk/>
          <pc:sldMk cId="109857222" sldId="256"/>
        </pc:sldMkLst>
        <pc:spChg chg="mod">
          <ac:chgData name="Ivona Dukarić" userId="S::ivona.dukaric@skole.hr::dbfea1bf-5518-499d-ad8a-a12e4238bc8f" providerId="AD" clId="Web-{ECDA91CF-D249-D2FE-5F98-87525F35A04B}" dt="2020-03-30T14:07:04.554" v="33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Ivona Dukarić" userId="S::ivona.dukaric@skole.hr::dbfea1bf-5518-499d-ad8a-a12e4238bc8f" providerId="AD" clId="Web-{ECDA91CF-D249-D2FE-5F98-87525F35A04B}" dt="2020-03-30T14:06:49.460" v="28" actId="20577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Ivona Dukarić" userId="S::ivona.dukaric@skole.hr::dbfea1bf-5518-499d-ad8a-a12e4238bc8f" providerId="AD" clId="Web-{ECDA91CF-D249-D2FE-5F98-87525F35A04B}" dt="2020-03-30T14:05:37.195" v="0"/>
          <ac:spMkLst>
            <pc:docMk/>
            <pc:sldMk cId="109857222" sldId="256"/>
            <ac:spMk id="9" creationId="{FE469E50-3893-4ED6-92BA-2985C32B0CA6}"/>
          </ac:spMkLst>
        </pc:spChg>
        <pc:picChg chg="add">
          <ac:chgData name="Ivona Dukarić" userId="S::ivona.dukaric@skole.hr::dbfea1bf-5518-499d-ad8a-a12e4238bc8f" providerId="AD" clId="Web-{ECDA91CF-D249-D2FE-5F98-87525F35A04B}" dt="2020-03-30T14:05:37.195" v="0"/>
          <ac:picMkLst>
            <pc:docMk/>
            <pc:sldMk cId="109857222" sldId="256"/>
            <ac:picMk id="4" creationId="{6CB34C3F-E737-4C3C-86C1-F9B09A142B5D}"/>
          </ac:picMkLst>
        </pc:picChg>
      </pc:sldChg>
      <pc:sldChg chg="addSp modSp new mod setBg setClrOvrMap">
        <pc:chgData name="Ivona Dukarić" userId="S::ivona.dukaric@skole.hr::dbfea1bf-5518-499d-ad8a-a12e4238bc8f" providerId="AD" clId="Web-{ECDA91CF-D249-D2FE-5F98-87525F35A04B}" dt="2020-03-30T14:10:31.303" v="344"/>
        <pc:sldMkLst>
          <pc:docMk/>
          <pc:sldMk cId="2253106008" sldId="257"/>
        </pc:sldMkLst>
        <pc:spChg chg="mod">
          <ac:chgData name="Ivona Dukarić" userId="S::ivona.dukaric@skole.hr::dbfea1bf-5518-499d-ad8a-a12e4238bc8f" providerId="AD" clId="Web-{ECDA91CF-D249-D2FE-5F98-87525F35A04B}" dt="2020-03-30T14:10:31.303" v="344"/>
          <ac:spMkLst>
            <pc:docMk/>
            <pc:sldMk cId="2253106008" sldId="257"/>
            <ac:spMk id="2" creationId="{C9D90A9E-C0E9-4300-8574-FCF61F88B72F}"/>
          </ac:spMkLst>
        </pc:spChg>
        <pc:spChg chg="mod">
          <ac:chgData name="Ivona Dukarić" userId="S::ivona.dukaric@skole.hr::dbfea1bf-5518-499d-ad8a-a12e4238bc8f" providerId="AD" clId="Web-{ECDA91CF-D249-D2FE-5F98-87525F35A04B}" dt="2020-03-30T14:10:31.303" v="344"/>
          <ac:spMkLst>
            <pc:docMk/>
            <pc:sldMk cId="2253106008" sldId="257"/>
            <ac:spMk id="3" creationId="{58B3BA81-84FD-4D3B-99C5-A095BE86CCB7}"/>
          </ac:spMkLst>
        </pc:spChg>
        <pc:spChg chg="add">
          <ac:chgData name="Ivona Dukarić" userId="S::ivona.dukaric@skole.hr::dbfea1bf-5518-499d-ad8a-a12e4238bc8f" providerId="AD" clId="Web-{ECDA91CF-D249-D2FE-5F98-87525F35A04B}" dt="2020-03-30T14:10:31.303" v="344"/>
          <ac:spMkLst>
            <pc:docMk/>
            <pc:sldMk cId="2253106008" sldId="257"/>
            <ac:spMk id="8" creationId="{56B051A4-96A7-4A11-9DAD-063A9C577F83}"/>
          </ac:spMkLst>
        </pc:spChg>
        <pc:spChg chg="add">
          <ac:chgData name="Ivona Dukarić" userId="S::ivona.dukaric@skole.hr::dbfea1bf-5518-499d-ad8a-a12e4238bc8f" providerId="AD" clId="Web-{ECDA91CF-D249-D2FE-5F98-87525F35A04B}" dt="2020-03-30T14:10:31.303" v="344"/>
          <ac:spMkLst>
            <pc:docMk/>
            <pc:sldMk cId="2253106008" sldId="257"/>
            <ac:spMk id="10" creationId="{45B67B9C-9B45-4084-9BB5-187071EE9A61}"/>
          </ac:spMkLst>
        </pc:spChg>
      </pc:sldChg>
      <pc:sldChg chg="addSp delSp modSp new">
        <pc:chgData name="Ivona Dukarić" userId="S::ivona.dukaric@skole.hr::dbfea1bf-5518-499d-ad8a-a12e4238bc8f" providerId="AD" clId="Web-{ECDA91CF-D249-D2FE-5F98-87525F35A04B}" dt="2020-03-30T14:35:34.089" v="1085" actId="20577"/>
        <pc:sldMkLst>
          <pc:docMk/>
          <pc:sldMk cId="1548542627" sldId="258"/>
        </pc:sldMkLst>
        <pc:spChg chg="mod">
          <ac:chgData name="Ivona Dukarić" userId="S::ivona.dukaric@skole.hr::dbfea1bf-5518-499d-ad8a-a12e4238bc8f" providerId="AD" clId="Web-{ECDA91CF-D249-D2FE-5F98-87525F35A04B}" dt="2020-03-30T14:11:34.177" v="364" actId="20577"/>
          <ac:spMkLst>
            <pc:docMk/>
            <pc:sldMk cId="1548542627" sldId="258"/>
            <ac:spMk id="2" creationId="{ED93140D-9E08-4C6E-B27C-24F16A47106A}"/>
          </ac:spMkLst>
        </pc:spChg>
        <pc:spChg chg="mod">
          <ac:chgData name="Ivona Dukarić" userId="S::ivona.dukaric@skole.hr::dbfea1bf-5518-499d-ad8a-a12e4238bc8f" providerId="AD" clId="Web-{ECDA91CF-D249-D2FE-5F98-87525F35A04B}" dt="2020-03-30T14:11:48.396" v="371" actId="20577"/>
          <ac:spMkLst>
            <pc:docMk/>
            <pc:sldMk cId="1548542627" sldId="258"/>
            <ac:spMk id="3" creationId="{9BFA837A-FFA8-4E95-A299-13F7C5A8855A}"/>
          </ac:spMkLst>
        </pc:spChg>
        <pc:spChg chg="add mod">
          <ac:chgData name="Ivona Dukarić" userId="S::ivona.dukaric@skole.hr::dbfea1bf-5518-499d-ad8a-a12e4238bc8f" providerId="AD" clId="Web-{ECDA91CF-D249-D2FE-5F98-87525F35A04B}" dt="2020-03-30T14:22:48.188" v="388" actId="1076"/>
          <ac:spMkLst>
            <pc:docMk/>
            <pc:sldMk cId="1548542627" sldId="258"/>
            <ac:spMk id="4" creationId="{A1A307E5-D92D-45A3-B9C3-185C80A5F467}"/>
          </ac:spMkLst>
        </pc:spChg>
        <pc:spChg chg="add del">
          <ac:chgData name="Ivona Dukarić" userId="S::ivona.dukaric@skole.hr::dbfea1bf-5518-499d-ad8a-a12e4238bc8f" providerId="AD" clId="Web-{ECDA91CF-D249-D2FE-5F98-87525F35A04B}" dt="2020-03-30T14:23:45.656" v="395"/>
          <ac:spMkLst>
            <pc:docMk/>
            <pc:sldMk cId="1548542627" sldId="258"/>
            <ac:spMk id="6" creationId="{65374B4F-D2BD-485E-9562-344EB17706D7}"/>
          </ac:spMkLst>
        </pc:spChg>
        <pc:spChg chg="add mod">
          <ac:chgData name="Ivona Dukarić" userId="S::ivona.dukaric@skole.hr::dbfea1bf-5518-499d-ad8a-a12e4238bc8f" providerId="AD" clId="Web-{ECDA91CF-D249-D2FE-5F98-87525F35A04B}" dt="2020-03-30T14:35:27.511" v="1084" actId="20577"/>
          <ac:spMkLst>
            <pc:docMk/>
            <pc:sldMk cId="1548542627" sldId="258"/>
            <ac:spMk id="7" creationId="{AAC353A9-7383-4D4A-B5C7-08A6E82936E4}"/>
          </ac:spMkLst>
        </pc:spChg>
        <pc:spChg chg="add mod">
          <ac:chgData name="Ivona Dukarić" userId="S::ivona.dukaric@skole.hr::dbfea1bf-5518-499d-ad8a-a12e4238bc8f" providerId="AD" clId="Web-{ECDA91CF-D249-D2FE-5F98-87525F35A04B}" dt="2020-03-30T14:35:34.089" v="1085" actId="20577"/>
          <ac:spMkLst>
            <pc:docMk/>
            <pc:sldMk cId="1548542627" sldId="258"/>
            <ac:spMk id="8" creationId="{B5BE6DDE-9275-4B3C-ACA0-B79B7CB6AA63}"/>
          </ac:spMkLst>
        </pc:spChg>
        <pc:spChg chg="add mod">
          <ac:chgData name="Ivona Dukarić" userId="S::ivona.dukaric@skole.hr::dbfea1bf-5518-499d-ad8a-a12e4238bc8f" providerId="AD" clId="Web-{ECDA91CF-D249-D2FE-5F98-87525F35A04B}" dt="2020-03-30T14:28:37.498" v="575" actId="1076"/>
          <ac:spMkLst>
            <pc:docMk/>
            <pc:sldMk cId="1548542627" sldId="258"/>
            <ac:spMk id="9" creationId="{689151AC-A954-4598-8974-3DF6A94FDFA3}"/>
          </ac:spMkLst>
        </pc:spChg>
        <pc:spChg chg="add mod">
          <ac:chgData name="Ivona Dukarić" userId="S::ivona.dukaric@skole.hr::dbfea1bf-5518-499d-ad8a-a12e4238bc8f" providerId="AD" clId="Web-{ECDA91CF-D249-D2FE-5F98-87525F35A04B}" dt="2020-03-30T14:29:53.654" v="615" actId="20577"/>
          <ac:spMkLst>
            <pc:docMk/>
            <pc:sldMk cId="1548542627" sldId="258"/>
            <ac:spMk id="10" creationId="{F27866AE-F95F-41F6-BB87-D4BFE2BAC3F9}"/>
          </ac:spMkLst>
        </pc:spChg>
        <pc:cxnChg chg="add del mod">
          <ac:chgData name="Ivona Dukarić" userId="S::ivona.dukaric@skole.hr::dbfea1bf-5518-499d-ad8a-a12e4238bc8f" providerId="AD" clId="Web-{ECDA91CF-D249-D2FE-5F98-87525F35A04B}" dt="2020-03-30T14:23:28.235" v="393"/>
          <ac:cxnSpMkLst>
            <pc:docMk/>
            <pc:sldMk cId="1548542627" sldId="258"/>
            <ac:cxnSpMk id="5" creationId="{A30FCF58-D68E-4847-8F27-0FDE52F9D9FE}"/>
          </ac:cxnSpMkLst>
        </pc:cxnChg>
      </pc:sldChg>
      <pc:sldChg chg="addSp delSp modSp new mod setBg setClrOvrMap">
        <pc:chgData name="Ivona Dukarić" userId="S::ivona.dukaric@skole.hr::dbfea1bf-5518-499d-ad8a-a12e4238bc8f" providerId="AD" clId="Web-{ECDA91CF-D249-D2FE-5F98-87525F35A04B}" dt="2020-03-30T14:35:59.308" v="1087" actId="20577"/>
        <pc:sldMkLst>
          <pc:docMk/>
          <pc:sldMk cId="4194764417" sldId="259"/>
        </pc:sldMkLst>
        <pc:spChg chg="mod">
          <ac:chgData name="Ivona Dukarić" userId="S::ivona.dukaric@skole.hr::dbfea1bf-5518-499d-ad8a-a12e4238bc8f" providerId="AD" clId="Web-{ECDA91CF-D249-D2FE-5F98-87525F35A04B}" dt="2020-03-30T14:31:05.403" v="651" actId="20577"/>
          <ac:spMkLst>
            <pc:docMk/>
            <pc:sldMk cId="4194764417" sldId="259"/>
            <ac:spMk id="2" creationId="{0F12D1E0-1EBD-4583-B801-9F9B7D35E3E6}"/>
          </ac:spMkLst>
        </pc:spChg>
        <pc:spChg chg="mod">
          <ac:chgData name="Ivona Dukarić" userId="S::ivona.dukaric@skole.hr::dbfea1bf-5518-499d-ad8a-a12e4238bc8f" providerId="AD" clId="Web-{ECDA91CF-D249-D2FE-5F98-87525F35A04B}" dt="2020-03-30T14:35:59.308" v="1087" actId="20577"/>
          <ac:spMkLst>
            <pc:docMk/>
            <pc:sldMk cId="4194764417" sldId="259"/>
            <ac:spMk id="3" creationId="{3C70950D-6705-4774-BA15-076586A28C04}"/>
          </ac:spMkLst>
        </pc:spChg>
        <pc:spChg chg="add">
          <ac:chgData name="Ivona Dukarić" userId="S::ivona.dukaric@skole.hr::dbfea1bf-5518-499d-ad8a-a12e4238bc8f" providerId="AD" clId="Web-{ECDA91CF-D249-D2FE-5F98-87525F35A04B}" dt="2020-03-30T14:30:31.122" v="619"/>
          <ac:spMkLst>
            <pc:docMk/>
            <pc:sldMk cId="4194764417" sldId="259"/>
            <ac:spMk id="5" creationId="{56B051A4-96A7-4A11-9DAD-063A9C577F83}"/>
          </ac:spMkLst>
        </pc:spChg>
        <pc:spChg chg="add">
          <ac:chgData name="Ivona Dukarić" userId="S::ivona.dukaric@skole.hr::dbfea1bf-5518-499d-ad8a-a12e4238bc8f" providerId="AD" clId="Web-{ECDA91CF-D249-D2FE-5F98-87525F35A04B}" dt="2020-03-30T14:30:31.122" v="619"/>
          <ac:spMkLst>
            <pc:docMk/>
            <pc:sldMk cId="4194764417" sldId="259"/>
            <ac:spMk id="6" creationId="{45B67B9C-9B45-4084-9BB5-187071EE9A61}"/>
          </ac:spMkLst>
        </pc:spChg>
        <pc:spChg chg="add del">
          <ac:chgData name="Ivona Dukarić" userId="S::ivona.dukaric@skole.hr::dbfea1bf-5518-499d-ad8a-a12e4238bc8f" providerId="AD" clId="Web-{ECDA91CF-D249-D2FE-5F98-87525F35A04B}" dt="2020-03-30T14:30:31.107" v="618"/>
          <ac:spMkLst>
            <pc:docMk/>
            <pc:sldMk cId="4194764417" sldId="259"/>
            <ac:spMk id="8" creationId="{1C3D9BD5-A493-4B97-963D-60135D533822}"/>
          </ac:spMkLst>
        </pc:spChg>
        <pc:spChg chg="add del">
          <ac:chgData name="Ivona Dukarić" userId="S::ivona.dukaric@skole.hr::dbfea1bf-5518-499d-ad8a-a12e4238bc8f" providerId="AD" clId="Web-{ECDA91CF-D249-D2FE-5F98-87525F35A04B}" dt="2020-03-30T14:30:31.107" v="618"/>
          <ac:spMkLst>
            <pc:docMk/>
            <pc:sldMk cId="4194764417" sldId="259"/>
            <ac:spMk id="10" creationId="{1F759AF4-E342-4E60-8A32-C44A328F2F42}"/>
          </ac:spMkLst>
        </pc:spChg>
        <pc:cxnChg chg="add del">
          <ac:chgData name="Ivona Dukarić" userId="S::ivona.dukaric@skole.hr::dbfea1bf-5518-499d-ad8a-a12e4238bc8f" providerId="AD" clId="Web-{ECDA91CF-D249-D2FE-5F98-87525F35A04B}" dt="2020-03-30T14:30:31.107" v="618"/>
          <ac:cxnSpMkLst>
            <pc:docMk/>
            <pc:sldMk cId="4194764417" sldId="259"/>
            <ac:cxnSpMk id="12" creationId="{A49B2805-6469-407A-A68A-BB85AC8A8596}"/>
          </ac:cxnSpMkLst>
        </pc:cxnChg>
      </pc:sldChg>
      <pc:sldChg chg="addSp delSp modSp new mod setBg setClrOvrMap delDesignElem chgLayout">
        <pc:chgData name="Ivona Dukarić" userId="S::ivona.dukaric@skole.hr::dbfea1bf-5518-499d-ad8a-a12e4238bc8f" providerId="AD" clId="Web-{ECDA91CF-D249-D2FE-5F98-87525F35A04B}" dt="2020-03-30T14:54:42.659" v="1640" actId="1076"/>
        <pc:sldMkLst>
          <pc:docMk/>
          <pc:sldMk cId="1487695460" sldId="260"/>
        </pc:sldMkLst>
        <pc:spChg chg="del mod">
          <ac:chgData name="Ivona Dukarić" userId="S::ivona.dukaric@skole.hr::dbfea1bf-5518-499d-ad8a-a12e4238bc8f" providerId="AD" clId="Web-{ECDA91CF-D249-D2FE-5F98-87525F35A04B}" dt="2020-03-30T14:45:43.600" v="1373"/>
          <ac:spMkLst>
            <pc:docMk/>
            <pc:sldMk cId="1487695460" sldId="260"/>
            <ac:spMk id="2" creationId="{13D2C625-3098-4E00-A924-930B9981A3D0}"/>
          </ac:spMkLst>
        </pc:spChg>
        <pc:spChg chg="mod ord">
          <ac:chgData name="Ivona Dukarić" userId="S::ivona.dukaric@skole.hr::dbfea1bf-5518-499d-ad8a-a12e4238bc8f" providerId="AD" clId="Web-{ECDA91CF-D249-D2FE-5F98-87525F35A04B}" dt="2020-03-30T14:53:42.456" v="1636" actId="1076"/>
          <ac:spMkLst>
            <pc:docMk/>
            <pc:sldMk cId="1487695460" sldId="260"/>
            <ac:spMk id="3" creationId="{4BDCA768-F7F6-4078-BBC2-77909A8AB3BC}"/>
          </ac:spMkLst>
        </pc:spChg>
        <pc:spChg chg="add mod">
          <ac:chgData name="Ivona Dukarić" userId="S::ivona.dukaric@skole.hr::dbfea1bf-5518-499d-ad8a-a12e4238bc8f" providerId="AD" clId="Web-{ECDA91CF-D249-D2FE-5F98-87525F35A04B}" dt="2020-03-30T14:53:51.238" v="1639" actId="1076"/>
          <ac:spMkLst>
            <pc:docMk/>
            <pc:sldMk cId="1487695460" sldId="260"/>
            <ac:spMk id="7" creationId="{9F89CCC7-3DA2-4608-9DF4-0FFB2EDD4550}"/>
          </ac:spMkLst>
        </pc:spChg>
        <pc:spChg chg="add del">
          <ac:chgData name="Ivona Dukarić" userId="S::ivona.dukaric@skole.hr::dbfea1bf-5518-499d-ad8a-a12e4238bc8f" providerId="AD" clId="Web-{ECDA91CF-D249-D2FE-5F98-87525F35A04B}" dt="2020-03-30T14:50:26.083" v="1461"/>
          <ac:spMkLst>
            <pc:docMk/>
            <pc:sldMk cId="1487695460" sldId="260"/>
            <ac:spMk id="8" creationId="{56B051A4-96A7-4A11-9DAD-063A9C577F83}"/>
          </ac:spMkLst>
        </pc:spChg>
        <pc:spChg chg="add mod ord">
          <ac:chgData name="Ivona Dukarić" userId="S::ivona.dukaric@skole.hr::dbfea1bf-5518-499d-ad8a-a12e4238bc8f" providerId="AD" clId="Web-{ECDA91CF-D249-D2FE-5F98-87525F35A04B}" dt="2020-03-30T14:53:06.472" v="1635" actId="20577"/>
          <ac:spMkLst>
            <pc:docMk/>
            <pc:sldMk cId="1487695460" sldId="260"/>
            <ac:spMk id="9" creationId="{1A66ED87-3D28-4EBF-90E3-44D61740ABC1}"/>
          </ac:spMkLst>
        </pc:spChg>
        <pc:spChg chg="add del">
          <ac:chgData name="Ivona Dukarić" userId="S::ivona.dukaric@skole.hr::dbfea1bf-5518-499d-ad8a-a12e4238bc8f" providerId="AD" clId="Web-{ECDA91CF-D249-D2FE-5F98-87525F35A04B}" dt="2020-03-30T14:50:26.083" v="1461"/>
          <ac:spMkLst>
            <pc:docMk/>
            <pc:sldMk cId="1487695460" sldId="260"/>
            <ac:spMk id="10" creationId="{45B67B9C-9B45-4084-9BB5-187071EE9A61}"/>
          </ac:spMkLst>
        </pc:spChg>
        <pc:picChg chg="add del mod">
          <ac:chgData name="Ivona Dukarić" userId="S::ivona.dukaric@skole.hr::dbfea1bf-5518-499d-ad8a-a12e4238bc8f" providerId="AD" clId="Web-{ECDA91CF-D249-D2FE-5F98-87525F35A04B}" dt="2020-03-30T14:46:24.475" v="1377"/>
          <ac:picMkLst>
            <pc:docMk/>
            <pc:sldMk cId="1487695460" sldId="260"/>
            <ac:picMk id="5" creationId="{A8F5B57B-4B69-48D7-B510-8AFB7183654A}"/>
          </ac:picMkLst>
        </pc:picChg>
        <pc:cxnChg chg="add mod">
          <ac:chgData name="Ivona Dukarić" userId="S::ivona.dukaric@skole.hr::dbfea1bf-5518-499d-ad8a-a12e4238bc8f" providerId="AD" clId="Web-{ECDA91CF-D249-D2FE-5F98-87525F35A04B}" dt="2020-03-30T14:54:42.659" v="1640" actId="1076"/>
          <ac:cxnSpMkLst>
            <pc:docMk/>
            <pc:sldMk cId="1487695460" sldId="260"/>
            <ac:cxnSpMk id="4" creationId="{D3A6C7C3-8389-4780-BD1F-9AC13CD28B63}"/>
          </ac:cxnSpMkLst>
        </pc:cxnChg>
      </pc:sldChg>
      <pc:sldChg chg="addSp delSp modSp new mod modClrScheme chgLayout">
        <pc:chgData name="Ivona Dukarić" userId="S::ivona.dukaric@skole.hr::dbfea1bf-5518-499d-ad8a-a12e4238bc8f" providerId="AD" clId="Web-{ECDA91CF-D249-D2FE-5F98-87525F35A04B}" dt="2020-03-30T14:59:16.376" v="1756"/>
        <pc:sldMkLst>
          <pc:docMk/>
          <pc:sldMk cId="186567430" sldId="261"/>
        </pc:sldMkLst>
        <pc:spChg chg="mod ord">
          <ac:chgData name="Ivona Dukarić" userId="S::ivona.dukaric@skole.hr::dbfea1bf-5518-499d-ad8a-a12e4238bc8f" providerId="AD" clId="Web-{ECDA91CF-D249-D2FE-5F98-87525F35A04B}" dt="2020-03-30T14:56:29.752" v="1749"/>
          <ac:spMkLst>
            <pc:docMk/>
            <pc:sldMk cId="186567430" sldId="261"/>
            <ac:spMk id="2" creationId="{6B0677FD-3490-4575-8BC0-80397D7C1E6B}"/>
          </ac:spMkLst>
        </pc:spChg>
        <pc:spChg chg="add del mod">
          <ac:chgData name="Ivona Dukarić" userId="S::ivona.dukaric@skole.hr::dbfea1bf-5518-499d-ad8a-a12e4238bc8f" providerId="AD" clId="Web-{ECDA91CF-D249-D2FE-5F98-87525F35A04B}" dt="2020-03-30T14:56:39.893" v="1753"/>
          <ac:spMkLst>
            <pc:docMk/>
            <pc:sldMk cId="186567430" sldId="261"/>
            <ac:spMk id="3" creationId="{8F16066E-3988-4731-9521-0477DD34F8F6}"/>
          </ac:spMkLst>
        </pc:spChg>
        <pc:spChg chg="add mod ord">
          <ac:chgData name="Ivona Dukarić" userId="S::ivona.dukaric@skole.hr::dbfea1bf-5518-499d-ad8a-a12e4238bc8f" providerId="AD" clId="Web-{ECDA91CF-D249-D2FE-5F98-87525F35A04B}" dt="2020-03-30T14:56:29.752" v="1749"/>
          <ac:spMkLst>
            <pc:docMk/>
            <pc:sldMk cId="186567430" sldId="261"/>
            <ac:spMk id="4" creationId="{D5174BFC-74CF-484B-AE76-F2A73B51A73E}"/>
          </ac:spMkLst>
        </pc:spChg>
        <pc:spChg chg="add del mod">
          <ac:chgData name="Ivona Dukarić" userId="S::ivona.dukaric@skole.hr::dbfea1bf-5518-499d-ad8a-a12e4238bc8f" providerId="AD" clId="Web-{ECDA91CF-D249-D2FE-5F98-87525F35A04B}" dt="2020-03-30T14:59:16.376" v="1756"/>
          <ac:spMkLst>
            <pc:docMk/>
            <pc:sldMk cId="186567430" sldId="261"/>
            <ac:spMk id="6" creationId="{73A9480F-4FBC-48DF-8E39-7CD675603B97}"/>
          </ac:spMkLst>
        </pc:spChg>
      </pc:sldChg>
      <pc:sldChg chg="new del">
        <pc:chgData name="Ivona Dukarić" userId="S::ivona.dukaric@skole.hr::dbfea1bf-5518-499d-ad8a-a12e4238bc8f" providerId="AD" clId="Web-{ECDA91CF-D249-D2FE-5F98-87525F35A04B}" dt="2020-03-30T14:50:20.098" v="1460"/>
        <pc:sldMkLst>
          <pc:docMk/>
          <pc:sldMk cId="1257771822" sldId="261"/>
        </pc:sldMkLst>
      </pc:sldChg>
      <pc:sldMasterChg chg="del delSldLayout">
        <pc:chgData name="Ivona Dukarić" userId="S::ivona.dukaric@skole.hr::dbfea1bf-5518-499d-ad8a-a12e4238bc8f" providerId="AD" clId="Web-{ECDA91CF-D249-D2FE-5F98-87525F35A04B}" dt="2020-03-30T14:05:37.195" v="0"/>
        <pc:sldMasterMkLst>
          <pc:docMk/>
          <pc:sldMasterMk cId="2460954070" sldId="2147483660"/>
        </pc:sldMasterMkLst>
        <pc:sldLayoutChg chg="del">
          <pc:chgData name="Ivona Dukarić" userId="S::ivona.dukaric@skole.hr::dbfea1bf-5518-499d-ad8a-a12e4238bc8f" providerId="AD" clId="Web-{ECDA91CF-D249-D2FE-5F98-87525F35A04B}" dt="2020-03-30T14:05:37.195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Ivona Dukarić" userId="S::ivona.dukaric@skole.hr::dbfea1bf-5518-499d-ad8a-a12e4238bc8f" providerId="AD" clId="Web-{ECDA91CF-D249-D2FE-5F98-87525F35A04B}" dt="2020-03-30T14:05:37.195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Ivona Dukarić" userId="S::ivona.dukaric@skole.hr::dbfea1bf-5518-499d-ad8a-a12e4238bc8f" providerId="AD" clId="Web-{ECDA91CF-D249-D2FE-5F98-87525F35A04B}" dt="2020-03-30T14:05:37.195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Ivona Dukarić" userId="S::ivona.dukaric@skole.hr::dbfea1bf-5518-499d-ad8a-a12e4238bc8f" providerId="AD" clId="Web-{ECDA91CF-D249-D2FE-5F98-87525F35A04B}" dt="2020-03-30T14:05:37.195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Ivona Dukarić" userId="S::ivona.dukaric@skole.hr::dbfea1bf-5518-499d-ad8a-a12e4238bc8f" providerId="AD" clId="Web-{ECDA91CF-D249-D2FE-5F98-87525F35A04B}" dt="2020-03-30T14:05:37.195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Ivona Dukarić" userId="S::ivona.dukaric@skole.hr::dbfea1bf-5518-499d-ad8a-a12e4238bc8f" providerId="AD" clId="Web-{ECDA91CF-D249-D2FE-5F98-87525F35A04B}" dt="2020-03-30T14:05:37.195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Ivona Dukarić" userId="S::ivona.dukaric@skole.hr::dbfea1bf-5518-499d-ad8a-a12e4238bc8f" providerId="AD" clId="Web-{ECDA91CF-D249-D2FE-5F98-87525F35A04B}" dt="2020-03-30T14:05:37.195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Ivona Dukarić" userId="S::ivona.dukaric@skole.hr::dbfea1bf-5518-499d-ad8a-a12e4238bc8f" providerId="AD" clId="Web-{ECDA91CF-D249-D2FE-5F98-87525F35A04B}" dt="2020-03-30T14:05:37.195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Ivona Dukarić" userId="S::ivona.dukaric@skole.hr::dbfea1bf-5518-499d-ad8a-a12e4238bc8f" providerId="AD" clId="Web-{ECDA91CF-D249-D2FE-5F98-87525F35A04B}" dt="2020-03-30T14:05:37.195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Ivona Dukarić" userId="S::ivona.dukaric@skole.hr::dbfea1bf-5518-499d-ad8a-a12e4238bc8f" providerId="AD" clId="Web-{ECDA91CF-D249-D2FE-5F98-87525F35A04B}" dt="2020-03-30T14:05:37.195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Ivona Dukarić" userId="S::ivona.dukaric@skole.hr::dbfea1bf-5518-499d-ad8a-a12e4238bc8f" providerId="AD" clId="Web-{ECDA91CF-D249-D2FE-5F98-87525F35A04B}" dt="2020-03-30T14:05:37.195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Ivona Dukarić" userId="S::ivona.dukaric@skole.hr::dbfea1bf-5518-499d-ad8a-a12e4238bc8f" providerId="AD" clId="Web-{ECDA91CF-D249-D2FE-5F98-87525F35A04B}" dt="2020-03-30T14:05:37.195" v="0"/>
        <pc:sldMasterMkLst>
          <pc:docMk/>
          <pc:sldMasterMk cId="3737058766" sldId="2147483692"/>
        </pc:sldMasterMkLst>
        <pc:sldLayoutChg chg="add">
          <pc:chgData name="Ivona Dukarić" userId="S::ivona.dukaric@skole.hr::dbfea1bf-5518-499d-ad8a-a12e4238bc8f" providerId="AD" clId="Web-{ECDA91CF-D249-D2FE-5F98-87525F35A04B}" dt="2020-03-30T14:05:37.195" v="0"/>
          <pc:sldLayoutMkLst>
            <pc:docMk/>
            <pc:sldMasterMk cId="3737058766" sldId="2147483692"/>
            <pc:sldLayoutMk cId="3526792251" sldId="2147483675"/>
          </pc:sldLayoutMkLst>
        </pc:sldLayoutChg>
        <pc:sldLayoutChg chg="add">
          <pc:chgData name="Ivona Dukarić" userId="S::ivona.dukaric@skole.hr::dbfea1bf-5518-499d-ad8a-a12e4238bc8f" providerId="AD" clId="Web-{ECDA91CF-D249-D2FE-5F98-87525F35A04B}" dt="2020-03-30T14:05:37.195" v="0"/>
          <pc:sldLayoutMkLst>
            <pc:docMk/>
            <pc:sldMasterMk cId="3737058766" sldId="2147483692"/>
            <pc:sldLayoutMk cId="1619892202" sldId="2147483676"/>
          </pc:sldLayoutMkLst>
        </pc:sldLayoutChg>
        <pc:sldLayoutChg chg="add">
          <pc:chgData name="Ivona Dukarić" userId="S::ivona.dukaric@skole.hr::dbfea1bf-5518-499d-ad8a-a12e4238bc8f" providerId="AD" clId="Web-{ECDA91CF-D249-D2FE-5F98-87525F35A04B}" dt="2020-03-30T14:05:37.195" v="0"/>
          <pc:sldLayoutMkLst>
            <pc:docMk/>
            <pc:sldMasterMk cId="3737058766" sldId="2147483692"/>
            <pc:sldLayoutMk cId="38522413" sldId="2147483677"/>
          </pc:sldLayoutMkLst>
        </pc:sldLayoutChg>
        <pc:sldLayoutChg chg="add">
          <pc:chgData name="Ivona Dukarić" userId="S::ivona.dukaric@skole.hr::dbfea1bf-5518-499d-ad8a-a12e4238bc8f" providerId="AD" clId="Web-{ECDA91CF-D249-D2FE-5F98-87525F35A04B}" dt="2020-03-30T14:05:37.195" v="0"/>
          <pc:sldLayoutMkLst>
            <pc:docMk/>
            <pc:sldMasterMk cId="3737058766" sldId="2147483692"/>
            <pc:sldLayoutMk cId="484833810" sldId="2147483678"/>
          </pc:sldLayoutMkLst>
        </pc:sldLayoutChg>
        <pc:sldLayoutChg chg="add">
          <pc:chgData name="Ivona Dukarić" userId="S::ivona.dukaric@skole.hr::dbfea1bf-5518-499d-ad8a-a12e4238bc8f" providerId="AD" clId="Web-{ECDA91CF-D249-D2FE-5F98-87525F35A04B}" dt="2020-03-30T14:05:37.195" v="0"/>
          <pc:sldLayoutMkLst>
            <pc:docMk/>
            <pc:sldMasterMk cId="3737058766" sldId="2147483692"/>
            <pc:sldLayoutMk cId="1091108360" sldId="2147483679"/>
          </pc:sldLayoutMkLst>
        </pc:sldLayoutChg>
        <pc:sldLayoutChg chg="add">
          <pc:chgData name="Ivona Dukarić" userId="S::ivona.dukaric@skole.hr::dbfea1bf-5518-499d-ad8a-a12e4238bc8f" providerId="AD" clId="Web-{ECDA91CF-D249-D2FE-5F98-87525F35A04B}" dt="2020-03-30T14:05:37.195" v="0"/>
          <pc:sldLayoutMkLst>
            <pc:docMk/>
            <pc:sldMasterMk cId="3737058766" sldId="2147483692"/>
            <pc:sldLayoutMk cId="2753567565" sldId="2147483680"/>
          </pc:sldLayoutMkLst>
        </pc:sldLayoutChg>
        <pc:sldLayoutChg chg="add">
          <pc:chgData name="Ivona Dukarić" userId="S::ivona.dukaric@skole.hr::dbfea1bf-5518-499d-ad8a-a12e4238bc8f" providerId="AD" clId="Web-{ECDA91CF-D249-D2FE-5F98-87525F35A04B}" dt="2020-03-30T14:05:37.195" v="0"/>
          <pc:sldLayoutMkLst>
            <pc:docMk/>
            <pc:sldMasterMk cId="3737058766" sldId="2147483692"/>
            <pc:sldLayoutMk cId="2523251129" sldId="2147483681"/>
          </pc:sldLayoutMkLst>
        </pc:sldLayoutChg>
        <pc:sldLayoutChg chg="add">
          <pc:chgData name="Ivona Dukarić" userId="S::ivona.dukaric@skole.hr::dbfea1bf-5518-499d-ad8a-a12e4238bc8f" providerId="AD" clId="Web-{ECDA91CF-D249-D2FE-5F98-87525F35A04B}" dt="2020-03-30T14:05:37.195" v="0"/>
          <pc:sldLayoutMkLst>
            <pc:docMk/>
            <pc:sldMasterMk cId="3737058766" sldId="2147483692"/>
            <pc:sldLayoutMk cId="2043590526" sldId="2147483682"/>
          </pc:sldLayoutMkLst>
        </pc:sldLayoutChg>
        <pc:sldLayoutChg chg="add">
          <pc:chgData name="Ivona Dukarić" userId="S::ivona.dukaric@skole.hr::dbfea1bf-5518-499d-ad8a-a12e4238bc8f" providerId="AD" clId="Web-{ECDA91CF-D249-D2FE-5F98-87525F35A04B}" dt="2020-03-30T14:05:37.195" v="0"/>
          <pc:sldLayoutMkLst>
            <pc:docMk/>
            <pc:sldMasterMk cId="3737058766" sldId="2147483692"/>
            <pc:sldLayoutMk cId="4003671590" sldId="2147483683"/>
          </pc:sldLayoutMkLst>
        </pc:sldLayoutChg>
        <pc:sldLayoutChg chg="add">
          <pc:chgData name="Ivona Dukarić" userId="S::ivona.dukaric@skole.hr::dbfea1bf-5518-499d-ad8a-a12e4238bc8f" providerId="AD" clId="Web-{ECDA91CF-D249-D2FE-5F98-87525F35A04B}" dt="2020-03-30T14:05:37.195" v="0"/>
          <pc:sldLayoutMkLst>
            <pc:docMk/>
            <pc:sldMasterMk cId="3737058766" sldId="2147483692"/>
            <pc:sldLayoutMk cId="3434933586" sldId="2147483684"/>
          </pc:sldLayoutMkLst>
        </pc:sldLayoutChg>
        <pc:sldLayoutChg chg="add">
          <pc:chgData name="Ivona Dukarić" userId="S::ivona.dukaric@skole.hr::dbfea1bf-5518-499d-ad8a-a12e4238bc8f" providerId="AD" clId="Web-{ECDA91CF-D249-D2FE-5F98-87525F35A04B}" dt="2020-03-30T14:05:37.195" v="0"/>
          <pc:sldLayoutMkLst>
            <pc:docMk/>
            <pc:sldMasterMk cId="3737058766" sldId="2147483692"/>
            <pc:sldLayoutMk cId="2438365917" sldId="2147483685"/>
          </pc:sldLayoutMkLst>
        </pc:sldLayoutChg>
        <pc:sldLayoutChg chg="add">
          <pc:chgData name="Ivona Dukarić" userId="S::ivona.dukaric@skole.hr::dbfea1bf-5518-499d-ad8a-a12e4238bc8f" providerId="AD" clId="Web-{ECDA91CF-D249-D2FE-5F98-87525F35A04B}" dt="2020-03-30T14:05:37.195" v="0"/>
          <pc:sldLayoutMkLst>
            <pc:docMk/>
            <pc:sldMasterMk cId="3737058766" sldId="2147483692"/>
            <pc:sldLayoutMk cId="3908780841" sldId="2147483686"/>
          </pc:sldLayoutMkLst>
        </pc:sldLayoutChg>
        <pc:sldLayoutChg chg="add">
          <pc:chgData name="Ivona Dukarić" userId="S::ivona.dukaric@skole.hr::dbfea1bf-5518-499d-ad8a-a12e4238bc8f" providerId="AD" clId="Web-{ECDA91CF-D249-D2FE-5F98-87525F35A04B}" dt="2020-03-30T14:05:37.195" v="0"/>
          <pc:sldLayoutMkLst>
            <pc:docMk/>
            <pc:sldMasterMk cId="3737058766" sldId="2147483692"/>
            <pc:sldLayoutMk cId="93962311" sldId="2147483687"/>
          </pc:sldLayoutMkLst>
        </pc:sldLayoutChg>
        <pc:sldLayoutChg chg="add">
          <pc:chgData name="Ivona Dukarić" userId="S::ivona.dukaric@skole.hr::dbfea1bf-5518-499d-ad8a-a12e4238bc8f" providerId="AD" clId="Web-{ECDA91CF-D249-D2FE-5F98-87525F35A04B}" dt="2020-03-30T14:05:37.195" v="0"/>
          <pc:sldLayoutMkLst>
            <pc:docMk/>
            <pc:sldMasterMk cId="3737058766" sldId="2147483692"/>
            <pc:sldLayoutMk cId="2142025758" sldId="2147483688"/>
          </pc:sldLayoutMkLst>
        </pc:sldLayoutChg>
        <pc:sldLayoutChg chg="add">
          <pc:chgData name="Ivona Dukarić" userId="S::ivona.dukaric@skole.hr::dbfea1bf-5518-499d-ad8a-a12e4238bc8f" providerId="AD" clId="Web-{ECDA91CF-D249-D2FE-5F98-87525F35A04B}" dt="2020-03-30T14:05:37.195" v="0"/>
          <pc:sldLayoutMkLst>
            <pc:docMk/>
            <pc:sldMasterMk cId="3737058766" sldId="2147483692"/>
            <pc:sldLayoutMk cId="2144879202" sldId="2147483689"/>
          </pc:sldLayoutMkLst>
        </pc:sldLayoutChg>
        <pc:sldLayoutChg chg="add">
          <pc:chgData name="Ivona Dukarić" userId="S::ivona.dukaric@skole.hr::dbfea1bf-5518-499d-ad8a-a12e4238bc8f" providerId="AD" clId="Web-{ECDA91CF-D249-D2FE-5F98-87525F35A04B}" dt="2020-03-30T14:05:37.195" v="0"/>
          <pc:sldLayoutMkLst>
            <pc:docMk/>
            <pc:sldMasterMk cId="3737058766" sldId="2147483692"/>
            <pc:sldLayoutMk cId="2937564585" sldId="2147483690"/>
          </pc:sldLayoutMkLst>
        </pc:sldLayoutChg>
        <pc:sldLayoutChg chg="add">
          <pc:chgData name="Ivona Dukarić" userId="S::ivona.dukaric@skole.hr::dbfea1bf-5518-499d-ad8a-a12e4238bc8f" providerId="AD" clId="Web-{ECDA91CF-D249-D2FE-5F98-87525F35A04B}" dt="2020-03-30T14:05:37.195" v="0"/>
          <pc:sldLayoutMkLst>
            <pc:docMk/>
            <pc:sldMasterMk cId="3737058766" sldId="2147483692"/>
            <pc:sldLayoutMk cId="1448735272" sldId="2147483691"/>
          </pc:sldLayoutMkLst>
        </pc:sldLayoutChg>
      </pc:sldMasterChg>
    </pc:docChg>
  </pc:docChgLst>
  <pc:docChgLst>
    <pc:chgData name="Ivona Dukarić" userId="S::ivona.dukaric@skole.hr::dbfea1bf-5518-499d-ad8a-a12e4238bc8f" providerId="AD" clId="Web-{EC649472-4A06-E8B2-C8E3-C524FC8ADC15}"/>
    <pc:docChg chg="addSld modSld">
      <pc:chgData name="Ivona Dukarić" userId="S::ivona.dukaric@skole.hr::dbfea1bf-5518-499d-ad8a-a12e4238bc8f" providerId="AD" clId="Web-{EC649472-4A06-E8B2-C8E3-C524FC8ADC15}" dt="2020-03-30T15:23:22.553" v="1005" actId="20577"/>
      <pc:docMkLst>
        <pc:docMk/>
      </pc:docMkLst>
      <pc:sldChg chg="modSp">
        <pc:chgData name="Ivona Dukarić" userId="S::ivona.dukaric@skole.hr::dbfea1bf-5518-499d-ad8a-a12e4238bc8f" providerId="AD" clId="Web-{EC649472-4A06-E8B2-C8E3-C524FC8ADC15}" dt="2020-03-30T15:02:03.098" v="2" actId="20577"/>
        <pc:sldMkLst>
          <pc:docMk/>
          <pc:sldMk cId="2253106008" sldId="257"/>
        </pc:sldMkLst>
        <pc:spChg chg="mod">
          <ac:chgData name="Ivona Dukarić" userId="S::ivona.dukaric@skole.hr::dbfea1bf-5518-499d-ad8a-a12e4238bc8f" providerId="AD" clId="Web-{EC649472-4A06-E8B2-C8E3-C524FC8ADC15}" dt="2020-03-30T15:02:03.098" v="2" actId="20577"/>
          <ac:spMkLst>
            <pc:docMk/>
            <pc:sldMk cId="2253106008" sldId="257"/>
            <ac:spMk id="3" creationId="{58B3BA81-84FD-4D3B-99C5-A095BE86CCB7}"/>
          </ac:spMkLst>
        </pc:spChg>
      </pc:sldChg>
      <pc:sldChg chg="addSp delSp modSp mod setBg setClrOvrMap">
        <pc:chgData name="Ivona Dukarić" userId="S::ivona.dukaric@skole.hr::dbfea1bf-5518-499d-ad8a-a12e4238bc8f" providerId="AD" clId="Web-{EC649472-4A06-E8B2-C8E3-C524FC8ADC15}" dt="2020-03-30T15:13:41.311" v="791" actId="1076"/>
        <pc:sldMkLst>
          <pc:docMk/>
          <pc:sldMk cId="186567430" sldId="261"/>
        </pc:sldMkLst>
        <pc:spChg chg="mod">
          <ac:chgData name="Ivona Dukarić" userId="S::ivona.dukaric@skole.hr::dbfea1bf-5518-499d-ad8a-a12e4238bc8f" providerId="AD" clId="Web-{EC649472-4A06-E8B2-C8E3-C524FC8ADC15}" dt="2020-03-30T15:09:34.120" v="529" actId="14100"/>
          <ac:spMkLst>
            <pc:docMk/>
            <pc:sldMk cId="186567430" sldId="261"/>
            <ac:spMk id="2" creationId="{6B0677FD-3490-4575-8BC0-80397D7C1E6B}"/>
          </ac:spMkLst>
        </pc:spChg>
        <pc:spChg chg="mod">
          <ac:chgData name="Ivona Dukarić" userId="S::ivona.dukaric@skole.hr::dbfea1bf-5518-499d-ad8a-a12e4238bc8f" providerId="AD" clId="Web-{EC649472-4A06-E8B2-C8E3-C524FC8ADC15}" dt="2020-03-30T15:13:37.889" v="788" actId="20577"/>
          <ac:spMkLst>
            <pc:docMk/>
            <pc:sldMk cId="186567430" sldId="261"/>
            <ac:spMk id="4" creationId="{D5174BFC-74CF-484B-AE76-F2A73B51A73E}"/>
          </ac:spMkLst>
        </pc:spChg>
        <pc:spChg chg="add del">
          <ac:chgData name="Ivona Dukarić" userId="S::ivona.dukaric@skole.hr::dbfea1bf-5518-499d-ad8a-a12e4238bc8f" providerId="AD" clId="Web-{EC649472-4A06-E8B2-C8E3-C524FC8ADC15}" dt="2020-03-30T15:02:50.317" v="7"/>
          <ac:spMkLst>
            <pc:docMk/>
            <pc:sldMk cId="186567430" sldId="261"/>
            <ac:spMk id="7" creationId="{7CFAC9FD-BAD6-47B4-9C11-BE23CEAC750B}"/>
          </ac:spMkLst>
        </pc:spChg>
        <pc:spChg chg="add del">
          <ac:chgData name="Ivona Dukarić" userId="S::ivona.dukaric@skole.hr::dbfea1bf-5518-499d-ad8a-a12e4238bc8f" providerId="AD" clId="Web-{EC649472-4A06-E8B2-C8E3-C524FC8ADC15}" dt="2020-03-30T15:02:50.317" v="7"/>
          <ac:spMkLst>
            <pc:docMk/>
            <pc:sldMk cId="186567430" sldId="261"/>
            <ac:spMk id="8" creationId="{45B67B9C-9B45-4084-9BB5-187071EE9A61}"/>
          </ac:spMkLst>
        </pc:spChg>
        <pc:spChg chg="add del">
          <ac:chgData name="Ivona Dukarić" userId="S::ivona.dukaric@skole.hr::dbfea1bf-5518-499d-ad8a-a12e4238bc8f" providerId="AD" clId="Web-{EC649472-4A06-E8B2-C8E3-C524FC8ADC15}" dt="2020-03-30T15:02:41.020" v="5"/>
          <ac:spMkLst>
            <pc:docMk/>
            <pc:sldMk cId="186567430" sldId="261"/>
            <ac:spMk id="9" creationId="{1C3D9BD5-A493-4B97-963D-60135D533822}"/>
          </ac:spMkLst>
        </pc:spChg>
        <pc:spChg chg="add">
          <ac:chgData name="Ivona Dukarić" userId="S::ivona.dukaric@skole.hr::dbfea1bf-5518-499d-ad8a-a12e4238bc8f" providerId="AD" clId="Web-{EC649472-4A06-E8B2-C8E3-C524FC8ADC15}" dt="2020-03-30T15:02:50.333" v="8"/>
          <ac:spMkLst>
            <pc:docMk/>
            <pc:sldMk cId="186567430" sldId="261"/>
            <ac:spMk id="10" creationId="{56B051A4-96A7-4A11-9DAD-063A9C577F83}"/>
          </ac:spMkLst>
        </pc:spChg>
        <pc:spChg chg="add del">
          <ac:chgData name="Ivona Dukarić" userId="S::ivona.dukaric@skole.hr::dbfea1bf-5518-499d-ad8a-a12e4238bc8f" providerId="AD" clId="Web-{EC649472-4A06-E8B2-C8E3-C524FC8ADC15}" dt="2020-03-30T15:02:41.020" v="5"/>
          <ac:spMkLst>
            <pc:docMk/>
            <pc:sldMk cId="186567430" sldId="261"/>
            <ac:spMk id="11" creationId="{1F759AF4-E342-4E60-8A32-C44A328F2F42}"/>
          </ac:spMkLst>
        </pc:spChg>
        <pc:spChg chg="add">
          <ac:chgData name="Ivona Dukarić" userId="S::ivona.dukaric@skole.hr::dbfea1bf-5518-499d-ad8a-a12e4238bc8f" providerId="AD" clId="Web-{EC649472-4A06-E8B2-C8E3-C524FC8ADC15}" dt="2020-03-30T15:02:50.333" v="8"/>
          <ac:spMkLst>
            <pc:docMk/>
            <pc:sldMk cId="186567430" sldId="261"/>
            <ac:spMk id="12" creationId="{45B67B9C-9B45-4084-9BB5-187071EE9A61}"/>
          </ac:spMkLst>
        </pc:spChg>
        <pc:cxnChg chg="add mod">
          <ac:chgData name="Ivona Dukarić" userId="S::ivona.dukaric@skole.hr::dbfea1bf-5518-499d-ad8a-a12e4238bc8f" providerId="AD" clId="Web-{EC649472-4A06-E8B2-C8E3-C524FC8ADC15}" dt="2020-03-30T15:13:41.311" v="791" actId="1076"/>
          <ac:cxnSpMkLst>
            <pc:docMk/>
            <pc:sldMk cId="186567430" sldId="261"/>
            <ac:cxnSpMk id="3" creationId="{363F46A0-9C15-48BB-85C1-209E0D5DDE20}"/>
          </ac:cxnSpMkLst>
        </pc:cxnChg>
        <pc:cxnChg chg="add del">
          <ac:chgData name="Ivona Dukarić" userId="S::ivona.dukaric@skole.hr::dbfea1bf-5518-499d-ad8a-a12e4238bc8f" providerId="AD" clId="Web-{EC649472-4A06-E8B2-C8E3-C524FC8ADC15}" dt="2020-03-30T15:02:41.020" v="5"/>
          <ac:cxnSpMkLst>
            <pc:docMk/>
            <pc:sldMk cId="186567430" sldId="261"/>
            <ac:cxnSpMk id="13" creationId="{A49B2805-6469-407A-A68A-BB85AC8A8596}"/>
          </ac:cxnSpMkLst>
        </pc:cxnChg>
      </pc:sldChg>
      <pc:sldChg chg="addSp delSp modSp new mod setBg setClrOvrMap">
        <pc:chgData name="Ivona Dukarić" userId="S::ivona.dukaric@skole.hr::dbfea1bf-5518-499d-ad8a-a12e4238bc8f" providerId="AD" clId="Web-{EC649472-4A06-E8B2-C8E3-C524FC8ADC15}" dt="2020-03-30T15:20:38.582" v="862" actId="1076"/>
        <pc:sldMkLst>
          <pc:docMk/>
          <pc:sldMk cId="3425815800" sldId="262"/>
        </pc:sldMkLst>
        <pc:spChg chg="mod">
          <ac:chgData name="Ivona Dukarić" userId="S::ivona.dukaric@skole.hr::dbfea1bf-5518-499d-ad8a-a12e4238bc8f" providerId="AD" clId="Web-{EC649472-4A06-E8B2-C8E3-C524FC8ADC15}" dt="2020-03-30T15:16:16.532" v="840"/>
          <ac:spMkLst>
            <pc:docMk/>
            <pc:sldMk cId="3425815800" sldId="262"/>
            <ac:spMk id="2" creationId="{C79565AD-ACAD-494A-A091-15F21A7B7B57}"/>
          </ac:spMkLst>
        </pc:spChg>
        <pc:spChg chg="del mod">
          <ac:chgData name="Ivona Dukarić" userId="S::ivona.dukaric@skole.hr::dbfea1bf-5518-499d-ad8a-a12e4238bc8f" providerId="AD" clId="Web-{EC649472-4A06-E8B2-C8E3-C524FC8ADC15}" dt="2020-03-30T15:14:07.202" v="796"/>
          <ac:spMkLst>
            <pc:docMk/>
            <pc:sldMk cId="3425815800" sldId="262"/>
            <ac:spMk id="3" creationId="{80E1A6AD-3152-4800-AA05-1E11FD79B9FA}"/>
          </ac:spMkLst>
        </pc:spChg>
        <pc:spChg chg="add mod">
          <ac:chgData name="Ivona Dukarić" userId="S::ivona.dukaric@skole.hr::dbfea1bf-5518-499d-ad8a-a12e4238bc8f" providerId="AD" clId="Web-{EC649472-4A06-E8B2-C8E3-C524FC8ADC15}" dt="2020-03-30T15:17:01.423" v="851" actId="20577"/>
          <ac:spMkLst>
            <pc:docMk/>
            <pc:sldMk cId="3425815800" sldId="262"/>
            <ac:spMk id="7" creationId="{B2CA2D49-5541-4EE2-B4C2-97482CEDC7FE}"/>
          </ac:spMkLst>
        </pc:spChg>
        <pc:spChg chg="add">
          <ac:chgData name="Ivona Dukarić" userId="S::ivona.dukaric@skole.hr::dbfea1bf-5518-499d-ad8a-a12e4238bc8f" providerId="AD" clId="Web-{EC649472-4A06-E8B2-C8E3-C524FC8ADC15}" dt="2020-03-30T15:16:16.532" v="840"/>
          <ac:spMkLst>
            <pc:docMk/>
            <pc:sldMk cId="3425815800" sldId="262"/>
            <ac:spMk id="12" creationId="{1C3D9BD5-A493-4B97-963D-60135D533822}"/>
          </ac:spMkLst>
        </pc:spChg>
        <pc:spChg chg="add">
          <ac:chgData name="Ivona Dukarić" userId="S::ivona.dukaric@skole.hr::dbfea1bf-5518-499d-ad8a-a12e4238bc8f" providerId="AD" clId="Web-{EC649472-4A06-E8B2-C8E3-C524FC8ADC15}" dt="2020-03-30T15:16:16.532" v="840"/>
          <ac:spMkLst>
            <pc:docMk/>
            <pc:sldMk cId="3425815800" sldId="262"/>
            <ac:spMk id="14" creationId="{1F759AF4-E342-4E60-8A32-C44A328F2F42}"/>
          </ac:spMkLst>
        </pc:spChg>
        <pc:picChg chg="add del mod ord">
          <ac:chgData name="Ivona Dukarić" userId="S::ivona.dukaric@skole.hr::dbfea1bf-5518-499d-ad8a-a12e4238bc8f" providerId="AD" clId="Web-{EC649472-4A06-E8B2-C8E3-C524FC8ADC15}" dt="2020-03-30T15:14:13.499" v="797"/>
          <ac:picMkLst>
            <pc:docMk/>
            <pc:sldMk cId="3425815800" sldId="262"/>
            <ac:picMk id="4" creationId="{3543B983-DBAA-4043-85FF-B26AF555E6BE}"/>
          </ac:picMkLst>
        </pc:picChg>
        <pc:picChg chg="add mod">
          <ac:chgData name="Ivona Dukarić" userId="S::ivona.dukaric@skole.hr::dbfea1bf-5518-499d-ad8a-a12e4238bc8f" providerId="AD" clId="Web-{EC649472-4A06-E8B2-C8E3-C524FC8ADC15}" dt="2020-03-30T15:20:38.582" v="862" actId="1076"/>
          <ac:picMkLst>
            <pc:docMk/>
            <pc:sldMk cId="3425815800" sldId="262"/>
            <ac:picMk id="8" creationId="{77265930-404B-45A8-844A-AC5EB73A2919}"/>
          </ac:picMkLst>
        </pc:picChg>
        <pc:cxnChg chg="add">
          <ac:chgData name="Ivona Dukarić" userId="S::ivona.dukaric@skole.hr::dbfea1bf-5518-499d-ad8a-a12e4238bc8f" providerId="AD" clId="Web-{EC649472-4A06-E8B2-C8E3-C524FC8ADC15}" dt="2020-03-30T15:16:16.532" v="840"/>
          <ac:cxnSpMkLst>
            <pc:docMk/>
            <pc:sldMk cId="3425815800" sldId="262"/>
            <ac:cxnSpMk id="16" creationId="{A49B2805-6469-407A-A68A-BB85AC8A8596}"/>
          </ac:cxnSpMkLst>
        </pc:cxnChg>
      </pc:sldChg>
      <pc:sldChg chg="modSp new">
        <pc:chgData name="Ivona Dukarić" userId="S::ivona.dukaric@skole.hr::dbfea1bf-5518-499d-ad8a-a12e4238bc8f" providerId="AD" clId="Web-{EC649472-4A06-E8B2-C8E3-C524FC8ADC15}" dt="2020-03-30T15:23:22.538" v="1004" actId="20577"/>
        <pc:sldMkLst>
          <pc:docMk/>
          <pc:sldMk cId="3358603067" sldId="263"/>
        </pc:sldMkLst>
        <pc:spChg chg="mod">
          <ac:chgData name="Ivona Dukarić" userId="S::ivona.dukaric@skole.hr::dbfea1bf-5518-499d-ad8a-a12e4238bc8f" providerId="AD" clId="Web-{EC649472-4A06-E8B2-C8E3-C524FC8ADC15}" dt="2020-03-30T15:22:49.037" v="1000" actId="14100"/>
          <ac:spMkLst>
            <pc:docMk/>
            <pc:sldMk cId="3358603067" sldId="263"/>
            <ac:spMk id="2" creationId="{6D428B48-9843-40F9-983F-E08963AE9561}"/>
          </ac:spMkLst>
        </pc:spChg>
        <pc:spChg chg="mod">
          <ac:chgData name="Ivona Dukarić" userId="S::ivona.dukaric@skole.hr::dbfea1bf-5518-499d-ad8a-a12e4238bc8f" providerId="AD" clId="Web-{EC649472-4A06-E8B2-C8E3-C524FC8ADC15}" dt="2020-03-30T15:23:22.538" v="1004" actId="20577"/>
          <ac:spMkLst>
            <pc:docMk/>
            <pc:sldMk cId="3358603067" sldId="263"/>
            <ac:spMk id="3" creationId="{3F0B106E-42A8-4039-9C53-F42BF83E3952}"/>
          </ac:spMkLst>
        </pc:spChg>
      </pc:sldChg>
    </pc:docChg>
  </pc:docChgLst>
  <pc:docChgLst>
    <pc:chgData name="Ivona Dukarić" userId="S::ivona.dukaric@skole.hr::dbfea1bf-5518-499d-ad8a-a12e4238bc8f" providerId="AD" clId="Web-{194AE154-2B95-8ED1-FFE0-662DE7CD8F2D}"/>
    <pc:docChg chg="addSld modSld">
      <pc:chgData name="Ivona Dukarić" userId="S::ivona.dukaric@skole.hr::dbfea1bf-5518-499d-ad8a-a12e4238bc8f" providerId="AD" clId="Web-{194AE154-2B95-8ED1-FFE0-662DE7CD8F2D}" dt="2020-03-30T15:46:36.078" v="1325" actId="20577"/>
      <pc:docMkLst>
        <pc:docMk/>
      </pc:docMkLst>
      <pc:sldChg chg="addSp modSp mod setBg setClrOvrMap">
        <pc:chgData name="Ivona Dukarić" userId="S::ivona.dukaric@skole.hr::dbfea1bf-5518-499d-ad8a-a12e4238bc8f" providerId="AD" clId="Web-{194AE154-2B95-8ED1-FFE0-662DE7CD8F2D}" dt="2020-03-30T15:27:48.185" v="116" actId="20577"/>
        <pc:sldMkLst>
          <pc:docMk/>
          <pc:sldMk cId="3358603067" sldId="263"/>
        </pc:sldMkLst>
        <pc:spChg chg="mod">
          <ac:chgData name="Ivona Dukarić" userId="S::ivona.dukaric@skole.hr::dbfea1bf-5518-499d-ad8a-a12e4238bc8f" providerId="AD" clId="Web-{194AE154-2B95-8ED1-FFE0-662DE7CD8F2D}" dt="2020-03-30T15:24:50.388" v="0"/>
          <ac:spMkLst>
            <pc:docMk/>
            <pc:sldMk cId="3358603067" sldId="263"/>
            <ac:spMk id="2" creationId="{6D428B48-9843-40F9-983F-E08963AE9561}"/>
          </ac:spMkLst>
        </pc:spChg>
        <pc:spChg chg="mod">
          <ac:chgData name="Ivona Dukarić" userId="S::ivona.dukaric@skole.hr::dbfea1bf-5518-499d-ad8a-a12e4238bc8f" providerId="AD" clId="Web-{194AE154-2B95-8ED1-FFE0-662DE7CD8F2D}" dt="2020-03-30T15:27:48.185" v="116" actId="20577"/>
          <ac:spMkLst>
            <pc:docMk/>
            <pc:sldMk cId="3358603067" sldId="263"/>
            <ac:spMk id="3" creationId="{3F0B106E-42A8-4039-9C53-F42BF83E3952}"/>
          </ac:spMkLst>
        </pc:spChg>
        <pc:spChg chg="add">
          <ac:chgData name="Ivona Dukarić" userId="S::ivona.dukaric@skole.hr::dbfea1bf-5518-499d-ad8a-a12e4238bc8f" providerId="AD" clId="Web-{194AE154-2B95-8ED1-FFE0-662DE7CD8F2D}" dt="2020-03-30T15:24:50.388" v="0"/>
          <ac:spMkLst>
            <pc:docMk/>
            <pc:sldMk cId="3358603067" sldId="263"/>
            <ac:spMk id="8" creationId="{1C3D9BD5-A493-4B97-963D-60135D533822}"/>
          </ac:spMkLst>
        </pc:spChg>
        <pc:spChg chg="add">
          <ac:chgData name="Ivona Dukarić" userId="S::ivona.dukaric@skole.hr::dbfea1bf-5518-499d-ad8a-a12e4238bc8f" providerId="AD" clId="Web-{194AE154-2B95-8ED1-FFE0-662DE7CD8F2D}" dt="2020-03-30T15:24:50.388" v="0"/>
          <ac:spMkLst>
            <pc:docMk/>
            <pc:sldMk cId="3358603067" sldId="263"/>
            <ac:spMk id="10" creationId="{1F759AF4-E342-4E60-8A32-C44A328F2F42}"/>
          </ac:spMkLst>
        </pc:spChg>
        <pc:cxnChg chg="add">
          <ac:chgData name="Ivona Dukarić" userId="S::ivona.dukaric@skole.hr::dbfea1bf-5518-499d-ad8a-a12e4238bc8f" providerId="AD" clId="Web-{194AE154-2B95-8ED1-FFE0-662DE7CD8F2D}" dt="2020-03-30T15:24:50.388" v="0"/>
          <ac:cxnSpMkLst>
            <pc:docMk/>
            <pc:sldMk cId="3358603067" sldId="263"/>
            <ac:cxnSpMk id="12" creationId="{A49B2805-6469-407A-A68A-BB85AC8A8596}"/>
          </ac:cxnSpMkLst>
        </pc:cxnChg>
      </pc:sldChg>
      <pc:sldChg chg="addSp modSp new mod modClrScheme chgLayout">
        <pc:chgData name="Ivona Dukarić" userId="S::ivona.dukaric@skole.hr::dbfea1bf-5518-499d-ad8a-a12e4238bc8f" providerId="AD" clId="Web-{194AE154-2B95-8ED1-FFE0-662DE7CD8F2D}" dt="2020-03-30T15:31:42.530" v="232" actId="20577"/>
        <pc:sldMkLst>
          <pc:docMk/>
          <pc:sldMk cId="1185551640" sldId="264"/>
        </pc:sldMkLst>
        <pc:spChg chg="mod ord">
          <ac:chgData name="Ivona Dukarić" userId="S::ivona.dukaric@skole.hr::dbfea1bf-5518-499d-ad8a-a12e4238bc8f" providerId="AD" clId="Web-{194AE154-2B95-8ED1-FFE0-662DE7CD8F2D}" dt="2020-03-30T15:28:05.576" v="119"/>
          <ac:spMkLst>
            <pc:docMk/>
            <pc:sldMk cId="1185551640" sldId="264"/>
            <ac:spMk id="2" creationId="{6DE21636-C40B-4F21-AE85-3CFF9419AAAD}"/>
          </ac:spMkLst>
        </pc:spChg>
        <pc:spChg chg="mod ord">
          <ac:chgData name="Ivona Dukarić" userId="S::ivona.dukaric@skole.hr::dbfea1bf-5518-499d-ad8a-a12e4238bc8f" providerId="AD" clId="Web-{194AE154-2B95-8ED1-FFE0-662DE7CD8F2D}" dt="2020-03-30T15:30:25.498" v="189" actId="20577"/>
          <ac:spMkLst>
            <pc:docMk/>
            <pc:sldMk cId="1185551640" sldId="264"/>
            <ac:spMk id="3" creationId="{52BD8CD0-2711-4CA7-855D-6B463FF58988}"/>
          </ac:spMkLst>
        </pc:spChg>
        <pc:spChg chg="add mod ord">
          <ac:chgData name="Ivona Dukarić" userId="S::ivona.dukaric@skole.hr::dbfea1bf-5518-499d-ad8a-a12e4238bc8f" providerId="AD" clId="Web-{194AE154-2B95-8ED1-FFE0-662DE7CD8F2D}" dt="2020-03-30T15:31:42.530" v="232" actId="20577"/>
          <ac:spMkLst>
            <pc:docMk/>
            <pc:sldMk cId="1185551640" sldId="264"/>
            <ac:spMk id="4" creationId="{E0409311-0881-4A0E-93E2-80CC51AE9F12}"/>
          </ac:spMkLst>
        </pc:spChg>
      </pc:sldChg>
      <pc:sldChg chg="addSp modSp new mod setBg setClrOvrMap">
        <pc:chgData name="Ivona Dukarić" userId="S::ivona.dukaric@skole.hr::dbfea1bf-5518-499d-ad8a-a12e4238bc8f" providerId="AD" clId="Web-{194AE154-2B95-8ED1-FFE0-662DE7CD8F2D}" dt="2020-03-30T15:35:25.139" v="560" actId="20577"/>
        <pc:sldMkLst>
          <pc:docMk/>
          <pc:sldMk cId="2852980036" sldId="265"/>
        </pc:sldMkLst>
        <pc:spChg chg="mod">
          <ac:chgData name="Ivona Dukarić" userId="S::ivona.dukaric@skole.hr::dbfea1bf-5518-499d-ad8a-a12e4238bc8f" providerId="AD" clId="Web-{194AE154-2B95-8ED1-FFE0-662DE7CD8F2D}" dt="2020-03-30T15:32:20.576" v="259" actId="20577"/>
          <ac:spMkLst>
            <pc:docMk/>
            <pc:sldMk cId="2852980036" sldId="265"/>
            <ac:spMk id="2" creationId="{38C0E1F5-72C4-407D-A3AB-422A3A48D2B6}"/>
          </ac:spMkLst>
        </pc:spChg>
        <pc:spChg chg="mod">
          <ac:chgData name="Ivona Dukarić" userId="S::ivona.dukaric@skole.hr::dbfea1bf-5518-499d-ad8a-a12e4238bc8f" providerId="AD" clId="Web-{194AE154-2B95-8ED1-FFE0-662DE7CD8F2D}" dt="2020-03-30T15:35:25.139" v="560" actId="20577"/>
          <ac:spMkLst>
            <pc:docMk/>
            <pc:sldMk cId="2852980036" sldId="265"/>
            <ac:spMk id="3" creationId="{FB056F0C-16F7-43C0-AD70-CA65AAE94945}"/>
          </ac:spMkLst>
        </pc:spChg>
        <pc:spChg chg="add">
          <ac:chgData name="Ivona Dukarić" userId="S::ivona.dukaric@skole.hr::dbfea1bf-5518-499d-ad8a-a12e4238bc8f" providerId="AD" clId="Web-{194AE154-2B95-8ED1-FFE0-662DE7CD8F2D}" dt="2020-03-30T15:32:06.905" v="236"/>
          <ac:spMkLst>
            <pc:docMk/>
            <pc:sldMk cId="2852980036" sldId="265"/>
            <ac:spMk id="8" creationId="{1C3D9BD5-A493-4B97-963D-60135D533822}"/>
          </ac:spMkLst>
        </pc:spChg>
        <pc:spChg chg="add">
          <ac:chgData name="Ivona Dukarić" userId="S::ivona.dukaric@skole.hr::dbfea1bf-5518-499d-ad8a-a12e4238bc8f" providerId="AD" clId="Web-{194AE154-2B95-8ED1-FFE0-662DE7CD8F2D}" dt="2020-03-30T15:32:06.905" v="236"/>
          <ac:spMkLst>
            <pc:docMk/>
            <pc:sldMk cId="2852980036" sldId="265"/>
            <ac:spMk id="10" creationId="{1F759AF4-E342-4E60-8A32-C44A328F2F42}"/>
          </ac:spMkLst>
        </pc:spChg>
        <pc:cxnChg chg="add">
          <ac:chgData name="Ivona Dukarić" userId="S::ivona.dukaric@skole.hr::dbfea1bf-5518-499d-ad8a-a12e4238bc8f" providerId="AD" clId="Web-{194AE154-2B95-8ED1-FFE0-662DE7CD8F2D}" dt="2020-03-30T15:32:06.905" v="236"/>
          <ac:cxnSpMkLst>
            <pc:docMk/>
            <pc:sldMk cId="2852980036" sldId="265"/>
            <ac:cxnSpMk id="12" creationId="{A49B2805-6469-407A-A68A-BB85AC8A8596}"/>
          </ac:cxnSpMkLst>
        </pc:cxnChg>
      </pc:sldChg>
      <pc:sldChg chg="addSp modSp new mod setBg setClrOvrMap">
        <pc:chgData name="Ivona Dukarić" userId="S::ivona.dukaric@skole.hr::dbfea1bf-5518-499d-ad8a-a12e4238bc8f" providerId="AD" clId="Web-{194AE154-2B95-8ED1-FFE0-662DE7CD8F2D}" dt="2020-03-30T15:39:26.812" v="928" actId="20577"/>
        <pc:sldMkLst>
          <pc:docMk/>
          <pc:sldMk cId="4156511619" sldId="266"/>
        </pc:sldMkLst>
        <pc:spChg chg="mod">
          <ac:chgData name="Ivona Dukarić" userId="S::ivona.dukaric@skole.hr::dbfea1bf-5518-499d-ad8a-a12e4238bc8f" providerId="AD" clId="Web-{194AE154-2B95-8ED1-FFE0-662DE7CD8F2D}" dt="2020-03-30T15:36:55.046" v="573" actId="20577"/>
          <ac:spMkLst>
            <pc:docMk/>
            <pc:sldMk cId="4156511619" sldId="266"/>
            <ac:spMk id="2" creationId="{87A5A3B3-9094-4BF4-8947-91D361C994A5}"/>
          </ac:spMkLst>
        </pc:spChg>
        <pc:spChg chg="mod">
          <ac:chgData name="Ivona Dukarić" userId="S::ivona.dukaric@skole.hr::dbfea1bf-5518-499d-ad8a-a12e4238bc8f" providerId="AD" clId="Web-{194AE154-2B95-8ED1-FFE0-662DE7CD8F2D}" dt="2020-03-30T15:39:26.812" v="928" actId="20577"/>
          <ac:spMkLst>
            <pc:docMk/>
            <pc:sldMk cId="4156511619" sldId="266"/>
            <ac:spMk id="3" creationId="{AA4687C1-84CA-4940-A4E5-6D54FB240CC9}"/>
          </ac:spMkLst>
        </pc:spChg>
        <pc:spChg chg="add">
          <ac:chgData name="Ivona Dukarić" userId="S::ivona.dukaric@skole.hr::dbfea1bf-5518-499d-ad8a-a12e4238bc8f" providerId="AD" clId="Web-{194AE154-2B95-8ED1-FFE0-662DE7CD8F2D}" dt="2020-03-30T15:36:39.436" v="564"/>
          <ac:spMkLst>
            <pc:docMk/>
            <pc:sldMk cId="4156511619" sldId="266"/>
            <ac:spMk id="8" creationId="{1C3D9BD5-A493-4B97-963D-60135D533822}"/>
          </ac:spMkLst>
        </pc:spChg>
        <pc:spChg chg="add">
          <ac:chgData name="Ivona Dukarić" userId="S::ivona.dukaric@skole.hr::dbfea1bf-5518-499d-ad8a-a12e4238bc8f" providerId="AD" clId="Web-{194AE154-2B95-8ED1-FFE0-662DE7CD8F2D}" dt="2020-03-30T15:36:39.436" v="564"/>
          <ac:spMkLst>
            <pc:docMk/>
            <pc:sldMk cId="4156511619" sldId="266"/>
            <ac:spMk id="10" creationId="{1F759AF4-E342-4E60-8A32-C44A328F2F42}"/>
          </ac:spMkLst>
        </pc:spChg>
        <pc:cxnChg chg="add">
          <ac:chgData name="Ivona Dukarić" userId="S::ivona.dukaric@skole.hr::dbfea1bf-5518-499d-ad8a-a12e4238bc8f" providerId="AD" clId="Web-{194AE154-2B95-8ED1-FFE0-662DE7CD8F2D}" dt="2020-03-30T15:36:39.436" v="564"/>
          <ac:cxnSpMkLst>
            <pc:docMk/>
            <pc:sldMk cId="4156511619" sldId="266"/>
            <ac:cxnSpMk id="12" creationId="{A49B2805-6469-407A-A68A-BB85AC8A8596}"/>
          </ac:cxnSpMkLst>
        </pc:cxnChg>
      </pc:sldChg>
      <pc:sldChg chg="addSp delSp modSp new mod setBg setClrOvrMap">
        <pc:chgData name="Ivona Dukarić" userId="S::ivona.dukaric@skole.hr::dbfea1bf-5518-499d-ad8a-a12e4238bc8f" providerId="AD" clId="Web-{194AE154-2B95-8ED1-FFE0-662DE7CD8F2D}" dt="2020-03-30T15:46:36.078" v="1324" actId="20577"/>
        <pc:sldMkLst>
          <pc:docMk/>
          <pc:sldMk cId="3762951351" sldId="267"/>
        </pc:sldMkLst>
        <pc:spChg chg="mod">
          <ac:chgData name="Ivona Dukarić" userId="S::ivona.dukaric@skole.hr::dbfea1bf-5518-499d-ad8a-a12e4238bc8f" providerId="AD" clId="Web-{194AE154-2B95-8ED1-FFE0-662DE7CD8F2D}" dt="2020-03-30T15:46:36.078" v="1324" actId="20577"/>
          <ac:spMkLst>
            <pc:docMk/>
            <pc:sldMk cId="3762951351" sldId="267"/>
            <ac:spMk id="2" creationId="{81E5978B-054E-48A1-9194-93CA968D0689}"/>
          </ac:spMkLst>
        </pc:spChg>
        <pc:spChg chg="del mod">
          <ac:chgData name="Ivona Dukarić" userId="S::ivona.dukaric@skole.hr::dbfea1bf-5518-499d-ad8a-a12e4238bc8f" providerId="AD" clId="Web-{194AE154-2B95-8ED1-FFE0-662DE7CD8F2D}" dt="2020-03-30T15:40:57.859" v="932"/>
          <ac:spMkLst>
            <pc:docMk/>
            <pc:sldMk cId="3762951351" sldId="267"/>
            <ac:spMk id="3" creationId="{6C4D3E40-8209-488E-8F6A-CBA465FD2C3F}"/>
          </ac:spMkLst>
        </pc:spChg>
        <pc:spChg chg="add">
          <ac:chgData name="Ivona Dukarić" userId="S::ivona.dukaric@skole.hr::dbfea1bf-5518-499d-ad8a-a12e4238bc8f" providerId="AD" clId="Web-{194AE154-2B95-8ED1-FFE0-662DE7CD8F2D}" dt="2020-03-30T15:39:41.655" v="931"/>
          <ac:spMkLst>
            <pc:docMk/>
            <pc:sldMk cId="3762951351" sldId="267"/>
            <ac:spMk id="8" creationId="{1C3D9BD5-A493-4B97-963D-60135D533822}"/>
          </ac:spMkLst>
        </pc:spChg>
        <pc:spChg chg="add">
          <ac:chgData name="Ivona Dukarić" userId="S::ivona.dukaric@skole.hr::dbfea1bf-5518-499d-ad8a-a12e4238bc8f" providerId="AD" clId="Web-{194AE154-2B95-8ED1-FFE0-662DE7CD8F2D}" dt="2020-03-30T15:39:41.655" v="931"/>
          <ac:spMkLst>
            <pc:docMk/>
            <pc:sldMk cId="3762951351" sldId="267"/>
            <ac:spMk id="10" creationId="{1F759AF4-E342-4E60-8A32-C44A328F2F42}"/>
          </ac:spMkLst>
        </pc:spChg>
        <pc:picChg chg="add mod ord">
          <ac:chgData name="Ivona Dukarić" userId="S::ivona.dukaric@skole.hr::dbfea1bf-5518-499d-ad8a-a12e4238bc8f" providerId="AD" clId="Web-{194AE154-2B95-8ED1-FFE0-662DE7CD8F2D}" dt="2020-03-30T15:42:18.390" v="987" actId="1076"/>
          <ac:picMkLst>
            <pc:docMk/>
            <pc:sldMk cId="3762951351" sldId="267"/>
            <ac:picMk id="4" creationId="{7AAE29EB-48D6-41D4-9C5D-DB588B0A83E8}"/>
          </ac:picMkLst>
        </pc:picChg>
        <pc:cxnChg chg="add">
          <ac:chgData name="Ivona Dukarić" userId="S::ivona.dukaric@skole.hr::dbfea1bf-5518-499d-ad8a-a12e4238bc8f" providerId="AD" clId="Web-{194AE154-2B95-8ED1-FFE0-662DE7CD8F2D}" dt="2020-03-30T15:39:41.655" v="931"/>
          <ac:cxnSpMkLst>
            <pc:docMk/>
            <pc:sldMk cId="3762951351" sldId="267"/>
            <ac:cxnSpMk id="12" creationId="{A49B2805-6469-407A-A68A-BB85AC8A8596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64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590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71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4879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33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365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78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62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02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3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9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89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3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10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56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5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058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9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B34C3F-E737-4C3C-86C1-F9B09A142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823" r="-2" b="1176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9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ATRIBUTNE REČENICE</a:t>
            </a:r>
            <a:endParaRPr lang="en-US" sz="40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r"/>
            <a:r>
              <a:rPr lang="en-US" sz="25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(JEZIK)</a:t>
            </a:r>
            <a:endParaRPr lang="en-US" sz="2500" b="1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rgbClr val="D6879B"/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C0E1F5-72C4-407D-A3AB-422A3A48D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3" y="1023257"/>
            <a:ext cx="3732902" cy="4570457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ZAKLJUČAK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56F0C-16F7-43C0-AD70-CA65AAE94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560" y="1023257"/>
            <a:ext cx="6025645" cy="4570457"/>
          </a:xfrm>
          <a:effectLst/>
        </p:spPr>
        <p:txBody>
          <a:bodyPr anchor="ctr">
            <a:normAutofit/>
          </a:bodyPr>
          <a:lstStyle/>
          <a:p>
            <a:pPr marL="37465" indent="0" algn="just">
              <a:buNone/>
            </a:pP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Najčešća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veznička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riječ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atributnih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rečenica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je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odnosna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zamjenica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koji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>
              <a:solidFill>
                <a:schemeClr val="tx1"/>
              </a:solidFill>
            </a:endParaRPr>
          </a:p>
          <a:p>
            <a:pPr marL="37465" indent="0" algn="just">
              <a:buNone/>
            </a:pPr>
            <a:endParaRPr lang="en-US" sz="2500" b="1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37465" indent="0" algn="just">
              <a:buNone/>
            </a:pP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Ulogu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vezničke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riječi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u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atributnoj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 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rečenici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često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imaju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 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druge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odnosne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zamjenice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 (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što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čiji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kakav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), a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može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je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imati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veznik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da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te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prilozi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(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gdje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kad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kamo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529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A5A3B3-9094-4BF4-8947-91D361C99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3" y="1023257"/>
            <a:ext cx="3732902" cy="4570457"/>
          </a:xfrm>
          <a:effectLst/>
        </p:spPr>
        <p:txBody>
          <a:bodyPr>
            <a:normAutofit/>
          </a:bodyPr>
          <a:lstStyle/>
          <a:p>
            <a:r>
              <a:rPr lang="en-US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PISANJE ZAREZA </a:t>
            </a:r>
            <a:endParaRPr lang="en-US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687C1-84CA-4940-A4E5-6D54FB240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560" y="1023257"/>
            <a:ext cx="6025645" cy="4570457"/>
          </a:xfrm>
          <a:effectLst/>
        </p:spPr>
        <p:txBody>
          <a:bodyPr anchor="ctr">
            <a:normAutofit/>
          </a:bodyPr>
          <a:lstStyle/>
          <a:p>
            <a:pPr marL="37465" indent="0" algn="just">
              <a:buNone/>
            </a:pP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1.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ako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je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zavisna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surečenica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umetnuta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lang="en-US">
              <a:solidFill>
                <a:schemeClr val="tx1"/>
              </a:solidFill>
            </a:endParaRPr>
          </a:p>
          <a:p>
            <a:pPr marL="37465" indent="0" algn="just">
              <a:buNone/>
            </a:pP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Knjiga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koju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čitam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vrlo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je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zanimljiva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 marL="37465" indent="0" algn="just">
              <a:buNone/>
            </a:pPr>
            <a:endParaRPr lang="en-US" sz="2500" b="1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37465" indent="0" algn="just">
              <a:buNone/>
            </a:pP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2.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ako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je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zavisna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surečenica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naknadno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dodana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  <a:p>
            <a:pPr marL="37465" indent="0" algn="just">
              <a:buNone/>
            </a:pP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Pročitala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sam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vrlo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zanimljivu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knjigu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koja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je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lektirno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djelo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6511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E5978B-054E-48A1-9194-93CA968D0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3" y="1023257"/>
            <a:ext cx="3732902" cy="4570457"/>
          </a:xfrm>
          <a:effectLst/>
        </p:spPr>
        <p:txBody>
          <a:bodyPr>
            <a:normAutofit/>
          </a:bodyPr>
          <a:lstStyle/>
          <a:p>
            <a:pPr algn="just"/>
            <a:r>
              <a:rPr lang="en-US" sz="3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DOMAĆA ZADAĆA</a:t>
            </a:r>
            <a:br>
              <a:rPr lang="en-US" sz="3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</a:br>
            <a:br>
              <a:rPr lang="en-US" sz="3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</a:br>
            <a:r>
              <a:rPr lang="en-US" sz="2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1. </a:t>
            </a:r>
            <a:r>
              <a:rPr lang="en-US" sz="2000" b="1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Pročitaj</a:t>
            </a:r>
            <a:r>
              <a:rPr lang="en-US" sz="2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000" b="1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gradivo</a:t>
            </a:r>
            <a:r>
              <a:rPr lang="en-US" sz="2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 o </a:t>
            </a:r>
            <a:r>
              <a:rPr lang="en-US" sz="2000" b="1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atributnim</a:t>
            </a:r>
            <a:r>
              <a:rPr lang="en-US" sz="2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000" b="1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rečenicama</a:t>
            </a:r>
            <a:r>
              <a:rPr lang="en-US" sz="2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 u </a:t>
            </a:r>
            <a:r>
              <a:rPr lang="en-US" sz="2000" b="1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udžbeniku</a:t>
            </a:r>
            <a:r>
              <a:rPr lang="en-US" sz="2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000" b="1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na</a:t>
            </a:r>
            <a:r>
              <a:rPr lang="en-US" sz="2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 str. 92., 93. </a:t>
            </a:r>
            <a:r>
              <a:rPr lang="en-US" sz="2000" b="1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i</a:t>
            </a:r>
            <a:r>
              <a:rPr lang="en-US" sz="2000" b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 94.</a:t>
            </a:r>
            <a:br>
              <a:rPr lang="en-US" sz="2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</a:br>
            <a:br>
              <a:rPr lang="en-US" dirty="0"/>
            </a:br>
            <a:r>
              <a:rPr lang="en-US" sz="2000" b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2. </a:t>
            </a:r>
            <a:r>
              <a:rPr lang="en-US" sz="20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Riješi</a:t>
            </a:r>
            <a:r>
              <a:rPr lang="en-US" sz="2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0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listić</a:t>
            </a:r>
            <a:r>
              <a:rPr lang="en-US" sz="2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 o </a:t>
            </a:r>
            <a:r>
              <a:rPr lang="en-US" sz="20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atributnim</a:t>
            </a:r>
            <a:r>
              <a:rPr lang="en-US" sz="2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000" b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rečenicama.</a:t>
            </a:r>
            <a:br>
              <a:rPr lang="en-US" sz="2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</a:br>
            <a:br>
              <a:rPr lang="en-US" sz="2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</a:br>
            <a:r>
              <a:rPr lang="en-US" sz="2000" b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3. </a:t>
            </a:r>
            <a:r>
              <a:rPr lang="en-US" sz="20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Radna</a:t>
            </a:r>
            <a:r>
              <a:rPr lang="en-US" sz="2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0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bilježnica</a:t>
            </a:r>
            <a:r>
              <a:rPr lang="en-US" sz="2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 str. 74. (</a:t>
            </a:r>
            <a:r>
              <a:rPr lang="en-US" sz="20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zadatak</a:t>
            </a:r>
            <a:r>
              <a:rPr lang="en-US" sz="2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 3., 4., 5.), str. 75. (</a:t>
            </a:r>
            <a:r>
              <a:rPr lang="en-US" sz="20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zadatak</a:t>
            </a:r>
            <a:r>
              <a:rPr lang="en-US" sz="2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 6., 7.)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7AAE29EB-48D6-41D4-9C5D-DB588B0A8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3643" y="1603241"/>
            <a:ext cx="3238500" cy="3324225"/>
          </a:xfrm>
          <a:effectLst/>
        </p:spPr>
      </p:pic>
    </p:spTree>
    <p:extLst>
      <p:ext uri="{BB962C8B-B14F-4D97-AF65-F5344CB8AC3E}">
        <p14:creationId xmlns:p14="http://schemas.microsoft.com/office/powerpoint/2010/main" val="3762951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B051A4-96A7-4A11-9DAD-063A9C577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90A9E-C0E9-4300-8574-FCF61F8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741515"/>
            <a:ext cx="10353761" cy="1633340"/>
          </a:xfrm>
        </p:spPr>
        <p:txBody>
          <a:bodyPr>
            <a:normAutofit/>
          </a:bodyPr>
          <a:lstStyle/>
          <a:p>
            <a:r>
              <a:rPr lang="en-US" sz="4800" b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ISHODI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3BA81-84FD-4D3B-99C5-A095BE86C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3070927"/>
            <a:ext cx="10353762" cy="3045558"/>
          </a:xfrm>
          <a:effectLst/>
        </p:spPr>
        <p:txBody>
          <a:bodyPr anchor="ctr">
            <a:normAutofit/>
          </a:bodyPr>
          <a:lstStyle/>
          <a:p>
            <a:pPr marL="37465" indent="0">
              <a:buNone/>
            </a:pPr>
            <a:r>
              <a:rPr lang="en-US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Učenik</a:t>
            </a:r>
            <a:r>
              <a:rPr lang="en-US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će</a:t>
            </a:r>
            <a:r>
              <a:rPr lang="en-US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moći</a:t>
            </a:r>
            <a:r>
              <a:rPr lang="en-US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  <a:p>
            <a:pPr marL="37465" indent="0">
              <a:buNone/>
            </a:pPr>
            <a:r>
              <a:rPr lang="en-US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1. </a:t>
            </a:r>
            <a:r>
              <a:rPr lang="en-US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razlikovati</a:t>
            </a:r>
            <a:r>
              <a:rPr lang="en-US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složene</a:t>
            </a:r>
            <a:r>
              <a:rPr lang="en-US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rečenice</a:t>
            </a:r>
            <a:r>
              <a:rPr lang="en-US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od </a:t>
            </a:r>
            <a:r>
              <a:rPr lang="en-US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jednostavnih</a:t>
            </a:r>
          </a:p>
          <a:p>
            <a:pPr marL="37465" indent="0">
              <a:buNone/>
            </a:pPr>
            <a:r>
              <a:rPr lang="en-US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2. </a:t>
            </a:r>
            <a:r>
              <a:rPr lang="en-US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razlikovati</a:t>
            </a:r>
            <a:r>
              <a:rPr lang="en-US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zavisne</a:t>
            </a:r>
            <a:r>
              <a:rPr lang="en-US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surečenice</a:t>
            </a:r>
            <a:r>
              <a:rPr lang="en-US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od </a:t>
            </a:r>
            <a:r>
              <a:rPr lang="en-US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glavnih</a:t>
            </a:r>
          </a:p>
          <a:p>
            <a:pPr marL="37465" indent="0">
              <a:buNone/>
            </a:pPr>
            <a:r>
              <a:rPr lang="en-US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3. </a:t>
            </a:r>
            <a:r>
              <a:rPr lang="en-US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razumijeti</a:t>
            </a:r>
            <a:r>
              <a:rPr lang="en-US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odnos</a:t>
            </a:r>
            <a:r>
              <a:rPr lang="en-US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atributne</a:t>
            </a:r>
            <a:r>
              <a:rPr lang="en-US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surečenice</a:t>
            </a:r>
            <a:r>
              <a:rPr lang="en-US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prema</a:t>
            </a:r>
            <a:r>
              <a:rPr lang="en-US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glavnoj</a:t>
            </a:r>
          </a:p>
          <a:p>
            <a:pPr marL="37465" indent="0">
              <a:buNone/>
            </a:pPr>
            <a:r>
              <a:rPr lang="en-US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4. </a:t>
            </a:r>
            <a:r>
              <a:rPr lang="en-US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pravilno</a:t>
            </a:r>
            <a:r>
              <a:rPr lang="en-US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pisati</a:t>
            </a:r>
            <a:r>
              <a:rPr lang="en-US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atributne</a:t>
            </a:r>
            <a:r>
              <a:rPr lang="en-US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rečenice</a:t>
            </a:r>
          </a:p>
        </p:txBody>
      </p:sp>
    </p:spTree>
    <p:extLst>
      <p:ext uri="{BB962C8B-B14F-4D97-AF65-F5344CB8AC3E}">
        <p14:creationId xmlns:p14="http://schemas.microsoft.com/office/powerpoint/2010/main" val="2253106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3140D-9E08-4C6E-B27C-24F16A471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PONOVIMO :)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A837A-FFA8-4E95-A299-13F7C5A88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5435" algn="just"/>
            <a:endParaRPr lang="en-US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37465" indent="0" algn="just">
              <a:buNone/>
            </a:pPr>
            <a:endParaRPr lang="en-US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1A307E5-D92D-45A3-B9C3-185C80A5F467}"/>
              </a:ext>
            </a:extLst>
          </p:cNvPr>
          <p:cNvSpPr/>
          <p:nvPr/>
        </p:nvSpPr>
        <p:spPr>
          <a:xfrm>
            <a:off x="4546120" y="2597988"/>
            <a:ext cx="2084715" cy="1667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ATRIBUTI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C353A9-7383-4D4A-B5C7-08A6E82936E4}"/>
              </a:ext>
            </a:extLst>
          </p:cNvPr>
          <p:cNvSpPr/>
          <p:nvPr/>
        </p:nvSpPr>
        <p:spPr>
          <a:xfrm>
            <a:off x="7648934" y="1718274"/>
            <a:ext cx="2559168" cy="2012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/>
                <a:cs typeface="Times New Roman"/>
              </a:rPr>
              <a:t>- </a:t>
            </a:r>
            <a:r>
              <a:rPr lang="en-US" sz="2000" b="1" dirty="0" err="1">
                <a:latin typeface="Times New Roman"/>
                <a:cs typeface="Times New Roman"/>
              </a:rPr>
              <a:t>imenički</a:t>
            </a:r>
            <a:r>
              <a:rPr lang="en-US" sz="2000" b="1" dirty="0"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latin typeface="Times New Roman"/>
                <a:cs typeface="Times New Roman"/>
              </a:rPr>
              <a:t>dodatci</a:t>
            </a:r>
            <a:r>
              <a:rPr lang="en-US" sz="2000" b="1" dirty="0"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latin typeface="Times New Roman"/>
                <a:cs typeface="Times New Roman"/>
              </a:rPr>
              <a:t>koji</a:t>
            </a:r>
            <a:r>
              <a:rPr lang="en-US" sz="2000" b="1" dirty="0"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latin typeface="Times New Roman"/>
                <a:cs typeface="Times New Roman"/>
              </a:rPr>
              <a:t>pobliže</a:t>
            </a:r>
            <a:r>
              <a:rPr lang="en-US" sz="2000" b="1" dirty="0"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latin typeface="Times New Roman"/>
                <a:cs typeface="Times New Roman"/>
              </a:rPr>
              <a:t>označuju</a:t>
            </a:r>
            <a:r>
              <a:rPr lang="en-US" sz="2000" b="1" dirty="0"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latin typeface="Times New Roman"/>
                <a:cs typeface="Times New Roman"/>
              </a:rPr>
              <a:t>imenicu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BE6DDE-9275-4B3C-ACA0-B79B7CB6AA63}"/>
              </a:ext>
            </a:extLst>
          </p:cNvPr>
          <p:cNvSpPr/>
          <p:nvPr/>
        </p:nvSpPr>
        <p:spPr>
          <a:xfrm>
            <a:off x="7648933" y="4191179"/>
            <a:ext cx="2659809" cy="1883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/>
                <a:cs typeface="Times New Roman"/>
              </a:rPr>
              <a:t>- </a:t>
            </a:r>
            <a:r>
              <a:rPr lang="en-US" sz="2000" b="1" dirty="0" err="1">
                <a:latin typeface="Times New Roman"/>
                <a:cs typeface="Times New Roman"/>
              </a:rPr>
              <a:t>odgovaraju</a:t>
            </a:r>
            <a:r>
              <a:rPr lang="en-US" sz="2000" b="1" dirty="0"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latin typeface="Times New Roman"/>
                <a:cs typeface="Times New Roman"/>
              </a:rPr>
              <a:t>na</a:t>
            </a:r>
            <a:r>
              <a:rPr lang="en-US" sz="2000" b="1" dirty="0"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latin typeface="Times New Roman"/>
                <a:cs typeface="Times New Roman"/>
              </a:rPr>
              <a:t>pitanja</a:t>
            </a:r>
            <a:r>
              <a:rPr lang="en-US" sz="2000" b="1" dirty="0"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latin typeface="Times New Roman"/>
                <a:cs typeface="Times New Roman"/>
              </a:rPr>
              <a:t>Kakav</a:t>
            </a:r>
            <a:r>
              <a:rPr lang="en-US" sz="2000" b="1" dirty="0">
                <a:latin typeface="Times New Roman"/>
                <a:cs typeface="Times New Roman"/>
              </a:rPr>
              <a:t>?, Koji? </a:t>
            </a:r>
            <a:r>
              <a:rPr lang="en-US" sz="2000" b="1" dirty="0" err="1">
                <a:latin typeface="Times New Roman"/>
                <a:cs typeface="Times New Roman"/>
              </a:rPr>
              <a:t>ili</a:t>
            </a:r>
            <a:r>
              <a:rPr lang="en-US" sz="2000" b="1" dirty="0"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latin typeface="Times New Roman"/>
                <a:cs typeface="Times New Roman"/>
              </a:rPr>
              <a:t>Čiji</a:t>
            </a:r>
            <a:r>
              <a:rPr lang="en-US" sz="2000" b="1" dirty="0"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9151AC-A954-4598-8974-3DF6A94FDFA3}"/>
              </a:ext>
            </a:extLst>
          </p:cNvPr>
          <p:cNvSpPr/>
          <p:nvPr/>
        </p:nvSpPr>
        <p:spPr>
          <a:xfrm>
            <a:off x="805312" y="1790161"/>
            <a:ext cx="2372262" cy="1940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/>
                <a:cs typeface="Times New Roman"/>
              </a:rPr>
              <a:t>PRIJEVNI ATRIBUT:</a:t>
            </a:r>
          </a:p>
          <a:p>
            <a:pPr algn="ctr"/>
            <a:r>
              <a:rPr lang="en-US" sz="1600" b="1" dirty="0" err="1">
                <a:latin typeface="Times New Roman"/>
                <a:cs typeface="Times New Roman"/>
              </a:rPr>
              <a:t>Izrečen</a:t>
            </a:r>
            <a:r>
              <a:rPr lang="en-US" sz="1600" b="1" dirty="0">
                <a:latin typeface="Times New Roman"/>
                <a:cs typeface="Times New Roman"/>
              </a:rPr>
              <a:t> je </a:t>
            </a:r>
            <a:r>
              <a:rPr lang="en-US" sz="1600" b="1" dirty="0" err="1">
                <a:latin typeface="Times New Roman"/>
                <a:cs typeface="Times New Roman"/>
              </a:rPr>
              <a:t>pridjevom</a:t>
            </a:r>
            <a:r>
              <a:rPr lang="en-US" sz="1600" b="1" dirty="0">
                <a:latin typeface="Times New Roman"/>
                <a:cs typeface="Times New Roman"/>
              </a:rPr>
              <a:t>, </a:t>
            </a:r>
            <a:r>
              <a:rPr lang="en-US" sz="1600" b="1" dirty="0" err="1">
                <a:latin typeface="Times New Roman"/>
                <a:cs typeface="Times New Roman"/>
              </a:rPr>
              <a:t>zamjenicom</a:t>
            </a:r>
            <a:r>
              <a:rPr lang="en-US" sz="1600" b="1" dirty="0">
                <a:latin typeface="Times New Roman"/>
                <a:cs typeface="Times New Roman"/>
              </a:rPr>
              <a:t> </a:t>
            </a:r>
            <a:r>
              <a:rPr lang="en-US" sz="1600" b="1" dirty="0" err="1">
                <a:latin typeface="Times New Roman"/>
                <a:cs typeface="Times New Roman"/>
              </a:rPr>
              <a:t>ili</a:t>
            </a:r>
            <a:r>
              <a:rPr lang="en-US" sz="1600" b="1" dirty="0">
                <a:latin typeface="Times New Roman"/>
                <a:cs typeface="Times New Roman"/>
              </a:rPr>
              <a:t> </a:t>
            </a:r>
            <a:r>
              <a:rPr lang="en-US" sz="1600" b="1" dirty="0" err="1">
                <a:latin typeface="Times New Roman"/>
                <a:cs typeface="Times New Roman"/>
              </a:rPr>
              <a:t>brojem</a:t>
            </a:r>
            <a:r>
              <a:rPr lang="en-US" sz="1600" b="1" dirty="0">
                <a:latin typeface="Times New Roman"/>
                <a:cs typeface="Times New Roman"/>
              </a:rPr>
              <a:t> (</a:t>
            </a:r>
            <a:r>
              <a:rPr lang="en-US" sz="1600" b="1" dirty="0" err="1">
                <a:latin typeface="Times New Roman"/>
                <a:cs typeface="Times New Roman"/>
              </a:rPr>
              <a:t>npr</a:t>
            </a:r>
            <a:r>
              <a:rPr lang="en-US" sz="1600" b="1" dirty="0">
                <a:latin typeface="Times New Roman"/>
                <a:cs typeface="Times New Roman"/>
              </a:rPr>
              <a:t>. </a:t>
            </a:r>
            <a:r>
              <a:rPr lang="en-US" sz="1600" b="1" u="sng" dirty="0" err="1">
                <a:latin typeface="Times New Roman"/>
                <a:cs typeface="Times New Roman"/>
              </a:rPr>
              <a:t>kriminalistički</a:t>
            </a:r>
            <a:r>
              <a:rPr lang="en-US" sz="1600" b="1" dirty="0">
                <a:latin typeface="Times New Roman"/>
                <a:cs typeface="Times New Roman"/>
              </a:rPr>
              <a:t> </a:t>
            </a:r>
            <a:r>
              <a:rPr lang="en-US" sz="1600" b="1" dirty="0" err="1">
                <a:latin typeface="Times New Roman"/>
                <a:cs typeface="Times New Roman"/>
              </a:rPr>
              <a:t>filmovi</a:t>
            </a:r>
            <a:r>
              <a:rPr lang="en-US" sz="1600" b="1" dirty="0">
                <a:latin typeface="Times New Roman"/>
                <a:cs typeface="Times New Roman"/>
              </a:rPr>
              <a:t>, </a:t>
            </a:r>
            <a:r>
              <a:rPr lang="en-US" sz="1600" b="1" u="sng" dirty="0" err="1">
                <a:latin typeface="Times New Roman"/>
                <a:cs typeface="Times New Roman"/>
              </a:rPr>
              <a:t>naši</a:t>
            </a:r>
            <a:r>
              <a:rPr lang="en-US" sz="1600" b="1" dirty="0">
                <a:latin typeface="Times New Roman"/>
                <a:cs typeface="Times New Roman"/>
              </a:rPr>
              <a:t> </a:t>
            </a:r>
            <a:r>
              <a:rPr lang="en-US" sz="1600" b="1" dirty="0" err="1">
                <a:latin typeface="Times New Roman"/>
                <a:cs typeface="Times New Roman"/>
              </a:rPr>
              <a:t>filmovi</a:t>
            </a:r>
            <a:r>
              <a:rPr lang="en-US" sz="1600" b="1" dirty="0">
                <a:latin typeface="Times New Roman"/>
                <a:cs typeface="Times New Roman"/>
              </a:rPr>
              <a:t>, </a:t>
            </a:r>
            <a:r>
              <a:rPr lang="en-US" sz="1600" b="1" u="sng" dirty="0" err="1">
                <a:latin typeface="Times New Roman"/>
                <a:cs typeface="Times New Roman"/>
              </a:rPr>
              <a:t>prv</a:t>
            </a:r>
            <a:r>
              <a:rPr lang="en-US" sz="1600" b="1" dirty="0" err="1">
                <a:latin typeface="Times New Roman"/>
                <a:cs typeface="Times New Roman"/>
              </a:rPr>
              <a:t>i</a:t>
            </a:r>
            <a:r>
              <a:rPr lang="en-US" sz="1600" b="1" dirty="0">
                <a:latin typeface="Times New Roman"/>
                <a:cs typeface="Times New Roman"/>
              </a:rPr>
              <a:t> </a:t>
            </a:r>
            <a:r>
              <a:rPr lang="en-US" sz="1600" b="1" dirty="0" err="1">
                <a:latin typeface="Times New Roman"/>
                <a:cs typeface="Times New Roman"/>
              </a:rPr>
              <a:t>filmovi</a:t>
            </a:r>
            <a:r>
              <a:rPr lang="en-US" sz="1600" b="1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7866AE-F95F-41F6-BB87-D4BFE2BAC3F9}"/>
              </a:ext>
            </a:extLst>
          </p:cNvPr>
          <p:cNvSpPr/>
          <p:nvPr/>
        </p:nvSpPr>
        <p:spPr>
          <a:xfrm>
            <a:off x="805311" y="4090538"/>
            <a:ext cx="2372262" cy="1940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/>
                <a:cs typeface="Times New Roman"/>
              </a:rPr>
              <a:t>IMENIČKI ATRIBUT:</a:t>
            </a:r>
          </a:p>
          <a:p>
            <a:pPr algn="ctr"/>
            <a:r>
              <a:rPr lang="en-US" sz="1600" b="1" dirty="0" err="1">
                <a:latin typeface="Times New Roman"/>
                <a:cs typeface="Times New Roman"/>
              </a:rPr>
              <a:t>Izrečen</a:t>
            </a:r>
            <a:r>
              <a:rPr lang="en-US" sz="1600" b="1" dirty="0">
                <a:latin typeface="Times New Roman"/>
                <a:cs typeface="Times New Roman"/>
              </a:rPr>
              <a:t> je </a:t>
            </a:r>
            <a:r>
              <a:rPr lang="en-US" sz="1600" b="1" dirty="0" err="1">
                <a:latin typeface="Times New Roman"/>
                <a:cs typeface="Times New Roman"/>
              </a:rPr>
              <a:t>imenicom</a:t>
            </a:r>
            <a:r>
              <a:rPr lang="en-US" sz="1600" b="1" dirty="0">
                <a:latin typeface="Times New Roman"/>
                <a:cs typeface="Times New Roman"/>
              </a:rPr>
              <a:t> (</a:t>
            </a:r>
            <a:r>
              <a:rPr lang="en-US" sz="1600" b="1" dirty="0" err="1">
                <a:latin typeface="Times New Roman"/>
                <a:cs typeface="Times New Roman"/>
              </a:rPr>
              <a:t>npr</a:t>
            </a:r>
            <a:r>
              <a:rPr lang="en-US" sz="1600" b="1" dirty="0">
                <a:latin typeface="Times New Roman"/>
                <a:cs typeface="Times New Roman"/>
              </a:rPr>
              <a:t>. film </a:t>
            </a:r>
            <a:r>
              <a:rPr lang="en-US" sz="1600" b="1" u="sng" dirty="0" err="1">
                <a:latin typeface="Times New Roman"/>
                <a:cs typeface="Times New Roman"/>
              </a:rPr>
              <a:t>Stevena</a:t>
            </a:r>
            <a:r>
              <a:rPr lang="en-US" sz="1600" b="1" u="sng" dirty="0">
                <a:latin typeface="Times New Roman"/>
                <a:cs typeface="Times New Roman"/>
              </a:rPr>
              <a:t> </a:t>
            </a:r>
            <a:r>
              <a:rPr lang="en-US" sz="1600" b="1" u="sng" dirty="0" err="1">
                <a:latin typeface="Times New Roman"/>
                <a:cs typeface="Times New Roman"/>
              </a:rPr>
              <a:t>Spielberga</a:t>
            </a:r>
            <a:r>
              <a:rPr lang="en-US" sz="1600" b="1" dirty="0">
                <a:latin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48542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56B051A4-96A7-4A11-9DAD-063A9C577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2D1E0-1EBD-4583-B801-9F9B7D35E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741515"/>
            <a:ext cx="10353761" cy="1633340"/>
          </a:xfrm>
        </p:spPr>
        <p:txBody>
          <a:bodyPr>
            <a:normAutofit/>
          </a:bodyPr>
          <a:lstStyle/>
          <a:p>
            <a:r>
              <a:rPr lang="en-US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ATRIBUTNA REČENICA</a:t>
            </a:r>
            <a:endParaRPr lang="en-US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0950D-6705-4774-BA15-076586A28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3070927"/>
            <a:ext cx="10353762" cy="3045558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37465" indent="0" algn="just">
              <a:buNone/>
            </a:pPr>
            <a:r>
              <a:rPr lang="en-US" sz="18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Promotri</a:t>
            </a:r>
            <a:r>
              <a:rPr lang="en-US" sz="18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sljedeću</a:t>
            </a:r>
            <a:r>
              <a:rPr lang="en-US" sz="18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rečenicu</a:t>
            </a:r>
            <a:r>
              <a:rPr lang="en-US" sz="18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  <a:p>
            <a:pPr marL="37465" indent="0" algn="just">
              <a:buNone/>
            </a:pPr>
            <a:endParaRPr lang="en-US" sz="1800" b="1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37465" indent="0" algn="ctr">
              <a:buNone/>
            </a:pPr>
            <a:r>
              <a:rPr lang="en-US" sz="18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Njih</a:t>
            </a:r>
            <a:r>
              <a:rPr lang="en-US" sz="18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dvije</a:t>
            </a:r>
            <a:r>
              <a:rPr lang="en-US" sz="18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su</a:t>
            </a:r>
            <a:r>
              <a:rPr lang="en-US" sz="18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izmjenjivale</a:t>
            </a:r>
            <a:r>
              <a:rPr lang="en-US" sz="18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knjige</a:t>
            </a:r>
            <a:r>
              <a:rPr lang="en-US" sz="18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do </a:t>
            </a:r>
            <a:r>
              <a:rPr lang="en-US" sz="18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kojih</a:t>
            </a:r>
            <a:r>
              <a:rPr lang="en-US" sz="18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je </a:t>
            </a:r>
            <a:r>
              <a:rPr lang="en-US" sz="18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bilo</a:t>
            </a:r>
            <a:r>
              <a:rPr lang="en-US" sz="18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teško</a:t>
            </a:r>
            <a:r>
              <a:rPr lang="en-US" sz="18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doći</a:t>
            </a:r>
            <a:r>
              <a:rPr lang="en-US" sz="18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.</a:t>
            </a:r>
          </a:p>
          <a:p>
            <a:pPr marL="37465" indent="0" algn="ctr">
              <a:buNone/>
            </a:pPr>
            <a:endParaRPr lang="en-US" sz="1800" b="1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37465" indent="0" algn="just">
              <a:buNone/>
            </a:pPr>
            <a:r>
              <a:rPr lang="en-US" sz="18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1. </a:t>
            </a:r>
            <a:r>
              <a:rPr lang="en-US" sz="18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Odredi</a:t>
            </a:r>
            <a:r>
              <a:rPr lang="en-US" sz="18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predikate</a:t>
            </a:r>
            <a:r>
              <a:rPr lang="en-US" sz="18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 marL="37465" indent="0" algn="just">
              <a:buNone/>
            </a:pPr>
            <a:r>
              <a:rPr lang="en-US" sz="18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2. </a:t>
            </a:r>
            <a:r>
              <a:rPr lang="en-US" sz="18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Zaokruži</a:t>
            </a:r>
            <a:r>
              <a:rPr lang="en-US" sz="18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veznik</a:t>
            </a:r>
            <a:r>
              <a:rPr lang="en-US" sz="18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/</a:t>
            </a:r>
            <a:r>
              <a:rPr lang="en-US" sz="18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vezničku</a:t>
            </a:r>
            <a:r>
              <a:rPr lang="en-US" sz="18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riječ</a:t>
            </a:r>
            <a:r>
              <a:rPr lang="en-US" sz="18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 marL="37465" indent="0" algn="just">
              <a:buNone/>
            </a:pPr>
            <a:r>
              <a:rPr lang="en-US" sz="18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3. </a:t>
            </a:r>
            <a:r>
              <a:rPr lang="en-US" sz="18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Odredi</a:t>
            </a:r>
            <a:r>
              <a:rPr lang="en-US" sz="18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glavnu</a:t>
            </a:r>
            <a:r>
              <a:rPr lang="en-US" sz="18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r>
              <a:rPr lang="en-US" sz="18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zavisnu</a:t>
            </a:r>
            <a:r>
              <a:rPr lang="en-US" sz="18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surečenicu</a:t>
            </a:r>
            <a:r>
              <a:rPr lang="en-US" sz="18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 marL="37465" indent="0" algn="just">
              <a:buNone/>
            </a:pPr>
            <a:r>
              <a:rPr lang="en-US" sz="18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4. </a:t>
            </a:r>
            <a:r>
              <a:rPr lang="en-US" sz="18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Postavi</a:t>
            </a:r>
            <a:r>
              <a:rPr lang="en-US" sz="18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pitanje</a:t>
            </a:r>
            <a:r>
              <a:rPr lang="en-US" sz="18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uz</a:t>
            </a:r>
            <a:r>
              <a:rPr lang="en-US" sz="18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glavnu</a:t>
            </a:r>
            <a:r>
              <a:rPr lang="en-US" sz="18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surečenicu</a:t>
            </a:r>
            <a:r>
              <a:rPr lang="en-US" sz="18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na</a:t>
            </a:r>
            <a:r>
              <a:rPr lang="en-US" sz="18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koju</a:t>
            </a:r>
            <a:r>
              <a:rPr lang="en-US" sz="18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će</a:t>
            </a:r>
            <a:r>
              <a:rPr lang="en-US" sz="18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odgovoriti</a:t>
            </a:r>
            <a:r>
              <a:rPr lang="en-US" sz="18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zavisna</a:t>
            </a:r>
            <a:r>
              <a:rPr lang="en-US" sz="18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surečenica</a:t>
            </a:r>
            <a:r>
              <a:rPr lang="en-US" sz="18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 marL="37465" indent="0" algn="just">
              <a:buNone/>
            </a:pPr>
            <a:r>
              <a:rPr lang="en-US" sz="18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5. </a:t>
            </a:r>
            <a:r>
              <a:rPr lang="en-US" sz="18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Odredi</a:t>
            </a:r>
            <a:r>
              <a:rPr lang="en-US" sz="18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vrstu</a:t>
            </a:r>
            <a:r>
              <a:rPr lang="en-US" sz="18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ZSR.</a:t>
            </a:r>
          </a:p>
        </p:txBody>
      </p:sp>
    </p:spTree>
    <p:extLst>
      <p:ext uri="{BB962C8B-B14F-4D97-AF65-F5344CB8AC3E}">
        <p14:creationId xmlns:p14="http://schemas.microsoft.com/office/powerpoint/2010/main" val="4194764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A66ED87-3D28-4EBF-90E3-44D61740A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en-US" sz="3000" b="1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Zavisnosloženu</a:t>
            </a:r>
            <a:r>
              <a:rPr lang="en-US" sz="3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3000" b="1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rečenicu</a:t>
            </a:r>
            <a:r>
              <a:rPr lang="en-US" sz="3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30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u </a:t>
            </a:r>
            <a:r>
              <a:rPr lang="en-US" sz="300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kojoj</a:t>
            </a:r>
            <a:r>
              <a:rPr lang="en-US" sz="30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 je</a:t>
            </a:r>
            <a:r>
              <a:rPr lang="en-US" sz="3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3000" b="1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zavisna</a:t>
            </a:r>
            <a:r>
              <a:rPr lang="en-US" sz="3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300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surečenica</a:t>
            </a:r>
            <a:r>
              <a:rPr lang="en-US" sz="30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3000" b="1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uvrštena</a:t>
            </a:r>
            <a:r>
              <a:rPr lang="en-US" sz="3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3000" b="1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na</a:t>
            </a:r>
            <a:r>
              <a:rPr lang="en-US" sz="3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3000" b="1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mjesto</a:t>
            </a:r>
            <a:r>
              <a:rPr lang="en-US" sz="3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3000" b="1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atributa</a:t>
            </a:r>
            <a:r>
              <a:rPr lang="en-US" sz="3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300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uz</a:t>
            </a:r>
            <a:r>
              <a:rPr lang="en-US" sz="30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300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neku</a:t>
            </a:r>
            <a:r>
              <a:rPr lang="en-US" sz="30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300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imenicu</a:t>
            </a:r>
            <a:r>
              <a:rPr lang="en-US" sz="30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300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glavne</a:t>
            </a:r>
            <a:r>
              <a:rPr lang="en-US" sz="30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300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surečenice</a:t>
            </a:r>
            <a:r>
              <a:rPr lang="en-US" sz="30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300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nazivamo</a:t>
            </a:r>
            <a:r>
              <a:rPr lang="en-US" sz="3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3000" b="1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atributna</a:t>
            </a:r>
            <a:r>
              <a:rPr lang="en-US" sz="3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3000" b="1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rečenica</a:t>
            </a:r>
            <a:r>
              <a:rPr lang="en-US" sz="3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</a:rPr>
              <a:t>.</a:t>
            </a:r>
            <a:endParaRPr lang="en-US" sz="3000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CA768-F7F6-4078-BBC2-77909A8AB3B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20792" y="3199621"/>
            <a:ext cx="10353675" cy="3046413"/>
          </a:xfrm>
          <a:effectLst/>
        </p:spPr>
        <p:txBody>
          <a:bodyPr anchor="ctr">
            <a:normAutofit/>
          </a:bodyPr>
          <a:lstStyle/>
          <a:p>
            <a:pPr marL="37465" indent="0" algn="just">
              <a:buNone/>
            </a:pPr>
            <a:r>
              <a:rPr lang="en-US" sz="25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                                        </a:t>
            </a:r>
            <a:r>
              <a:rPr lang="en-US" sz="20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 </a:t>
            </a:r>
            <a:r>
              <a:rPr lang="en-US" sz="20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P </a:t>
            </a:r>
            <a:r>
              <a:rPr lang="en-US" sz="20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                                   </a:t>
            </a:r>
            <a:r>
              <a:rPr lang="en-US" sz="20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veznička</a:t>
            </a:r>
            <a:r>
              <a:rPr lang="en-US" sz="20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sz="20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riječ</a:t>
            </a:r>
            <a:r>
              <a:rPr lang="en-US" sz="20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             </a:t>
            </a:r>
            <a:r>
              <a:rPr lang="en-US" sz="20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P</a:t>
            </a:r>
            <a:endParaRPr lang="en-US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</a:endParaRPr>
          </a:p>
          <a:p>
            <a:pPr marL="37465" indent="0" algn="ctr">
              <a:buNone/>
            </a:pPr>
            <a:r>
              <a:rPr lang="en-US" sz="25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Njih</a:t>
            </a:r>
            <a:r>
              <a:rPr lang="en-US" sz="25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sz="25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dvije</a:t>
            </a:r>
            <a:r>
              <a:rPr lang="en-US" sz="25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sz="2500" b="1" u="sng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su</a:t>
            </a:r>
            <a:r>
              <a:rPr lang="en-US" sz="2500" b="1" u="sng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sz="2500" b="1" u="sng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izmjenjivale</a:t>
            </a:r>
            <a:r>
              <a:rPr lang="en-US" sz="25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sz="25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knjige</a:t>
            </a:r>
            <a:r>
              <a:rPr lang="en-US" sz="25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do </a:t>
            </a:r>
            <a:r>
              <a:rPr lang="en-US" sz="25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kojih</a:t>
            </a:r>
            <a:r>
              <a:rPr lang="en-US" sz="25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sz="2500" b="1" u="sng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je </a:t>
            </a:r>
            <a:r>
              <a:rPr lang="en-US" sz="2500" b="1" u="sng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bilo</a:t>
            </a:r>
            <a:r>
              <a:rPr lang="en-US" sz="2500" b="1" u="sng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sz="2500" b="1" u="sng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teško</a:t>
            </a:r>
            <a:r>
              <a:rPr lang="en-US" sz="2500" b="1" u="sng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sz="2500" b="1" u="sng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doći</a:t>
            </a:r>
            <a:r>
              <a:rPr lang="en-US" sz="25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.</a:t>
            </a:r>
          </a:p>
          <a:p>
            <a:pPr marL="37465" indent="0" algn="just">
              <a:buNone/>
            </a:pPr>
            <a:r>
              <a:rPr lang="en-US" sz="25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70C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            </a:t>
            </a:r>
            <a:r>
              <a:rPr lang="en-US" sz="20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70C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                     </a:t>
            </a:r>
            <a:r>
              <a:rPr lang="en-US" sz="20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70C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glavna</a:t>
            </a:r>
            <a:r>
              <a:rPr lang="en-US" sz="20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70C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70C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surečenica</a:t>
            </a:r>
            <a:r>
              <a:rPr lang="en-US" sz="20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70C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      </a:t>
            </a:r>
            <a:r>
              <a:rPr lang="en-US" sz="20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imenica</a:t>
            </a:r>
            <a:r>
              <a:rPr lang="en-US" sz="20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70C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                 </a:t>
            </a:r>
            <a:r>
              <a:rPr lang="en-US" sz="20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70C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zavisna</a:t>
            </a:r>
            <a:r>
              <a:rPr lang="en-US" sz="20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70C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70C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surečenica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3A6C7C3-8389-4780-BD1F-9AC13CD28B63}"/>
              </a:ext>
            </a:extLst>
          </p:cNvPr>
          <p:cNvCxnSpPr/>
          <p:nvPr/>
        </p:nvCxnSpPr>
        <p:spPr>
          <a:xfrm>
            <a:off x="6602083" y="4107612"/>
            <a:ext cx="14377" cy="1207697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9F89CCC7-3DA2-4608-9DF4-0FFB2EDD4550}"/>
              </a:ext>
            </a:extLst>
          </p:cNvPr>
          <p:cNvSpPr/>
          <p:nvPr/>
        </p:nvSpPr>
        <p:spPr>
          <a:xfrm>
            <a:off x="4631487" y="2000344"/>
            <a:ext cx="3809996" cy="196969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B050"/>
                </a:solidFill>
                <a:latin typeface="Times New Roman"/>
                <a:cs typeface="Times New Roman"/>
              </a:rPr>
              <a:t>Koje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su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knjige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izmjenjivale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cs typeface="Times New Roman"/>
              </a:rPr>
              <a:t>?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695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56B051A4-96A7-4A11-9DAD-063A9C577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0677FD-3490-4575-8BC0-80397D7C1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741515"/>
            <a:ext cx="10353761" cy="1633340"/>
          </a:xfrm>
        </p:spPr>
        <p:txBody>
          <a:bodyPr>
            <a:normAutofit/>
          </a:bodyPr>
          <a:lstStyle/>
          <a:p>
            <a:r>
              <a:rPr lang="en-US" sz="4800" b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Preoblikovanje atributne rečenice u jednostavnu</a:t>
            </a:r>
            <a:endParaRPr lang="en-US" sz="4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rgbClr val="FFFFFF"/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74BFC-74CF-484B-AE76-F2A73B51A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3070927"/>
            <a:ext cx="10353762" cy="3045558"/>
          </a:xfrm>
          <a:effectLst/>
        </p:spPr>
        <p:txBody>
          <a:bodyPr anchor="ctr">
            <a:normAutofit/>
          </a:bodyPr>
          <a:lstStyle/>
          <a:p>
            <a:pPr marL="37465" indent="0" algn="just">
              <a:buNone/>
            </a:pPr>
            <a:r>
              <a:rPr lang="en-US" sz="22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                                                </a:t>
            </a:r>
            <a:r>
              <a:rPr lang="en-US" sz="22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P                                                            P</a:t>
            </a:r>
            <a:endParaRPr lang="en-US" sz="2000" b="1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37465" indent="0" algn="ctr">
              <a:buNone/>
            </a:pPr>
            <a:r>
              <a:rPr lang="en-US" sz="22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Njih</a:t>
            </a:r>
            <a:r>
              <a:rPr lang="en-US" sz="22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2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dvije</a:t>
            </a:r>
            <a:r>
              <a:rPr lang="en-US" sz="22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200" b="1" u="sng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su</a:t>
            </a:r>
            <a:r>
              <a:rPr lang="en-US" sz="2200" b="1" u="sng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200" b="1" u="sng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izmjenjivale</a:t>
            </a:r>
            <a:r>
              <a:rPr lang="en-US" sz="2200" b="1" u="sng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2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knjige</a:t>
            </a:r>
            <a:r>
              <a:rPr lang="en-US" sz="22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do </a:t>
            </a:r>
            <a:r>
              <a:rPr lang="en-US" sz="22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kojih</a:t>
            </a:r>
            <a:r>
              <a:rPr lang="en-US" sz="22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je </a:t>
            </a:r>
            <a:r>
              <a:rPr lang="en-US" sz="2200" b="1" u="sng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bilo</a:t>
            </a:r>
            <a:r>
              <a:rPr lang="en-US" sz="2200" b="1" u="sng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200" b="1" u="sng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teško</a:t>
            </a:r>
            <a:r>
              <a:rPr lang="en-US" sz="2200" b="1" u="sng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200" b="1" u="sng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doći</a:t>
            </a:r>
            <a:r>
              <a:rPr lang="en-US" sz="22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  <a:latin typeface="Speak Pro" panose="02040603050505030304"/>
              <a:cs typeface="Times New Roman"/>
            </a:endParaRPr>
          </a:p>
          <a:p>
            <a:pPr marL="37465" indent="0" algn="just">
              <a:buNone/>
            </a:pPr>
            <a:r>
              <a:rPr lang="en-US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                                      </a:t>
            </a:r>
            <a:r>
              <a:rPr lang="en-US" sz="2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70C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G                                                  Z </a:t>
            </a:r>
            <a:r>
              <a:rPr lang="en-US" sz="20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70C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atributna</a:t>
            </a:r>
            <a:r>
              <a:rPr lang="en-US" sz="2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70C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 </a:t>
            </a:r>
          </a:p>
          <a:p>
            <a:pPr marL="37465" indent="0" algn="just">
              <a:buNone/>
            </a:pPr>
            <a:r>
              <a:rPr lang="en-US" sz="2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70C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                                                                   </a:t>
            </a:r>
            <a:r>
              <a:rPr lang="en-US" sz="2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P</a:t>
            </a:r>
            <a:r>
              <a:rPr lang="en-US" sz="2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70C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                    </a:t>
            </a:r>
            <a:r>
              <a:rPr lang="en-US" sz="2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AT      AT</a:t>
            </a:r>
          </a:p>
          <a:p>
            <a:pPr marL="37465" indent="0" algn="ctr">
              <a:buNone/>
            </a:pPr>
            <a:r>
              <a:rPr lang="en-US" sz="20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Njih</a:t>
            </a:r>
            <a:r>
              <a:rPr lang="en-US" sz="2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dvije</a:t>
            </a:r>
            <a:r>
              <a:rPr lang="en-US" sz="2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u="sng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su</a:t>
            </a:r>
            <a:r>
              <a:rPr lang="en-US" sz="2000" b="1" u="sng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u="sng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izmjenjivale</a:t>
            </a:r>
            <a:r>
              <a:rPr lang="en-US" sz="2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 </a:t>
            </a:r>
            <a:r>
              <a:rPr lang="en-US" sz="20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teško</a:t>
            </a:r>
            <a:r>
              <a:rPr lang="en-US" sz="2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dostupne</a:t>
            </a:r>
            <a:r>
              <a:rPr lang="en-US" sz="2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knjige</a:t>
            </a:r>
            <a:r>
              <a:rPr lang="en-US" sz="2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 marL="37465" indent="0" algn="ctr">
              <a:buNone/>
            </a:pPr>
            <a:r>
              <a:rPr lang="en-US" sz="2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(</a:t>
            </a:r>
            <a:r>
              <a:rPr lang="en-US" sz="20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Koju</a:t>
            </a:r>
            <a:r>
              <a:rPr lang="en-US" sz="2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službu</a:t>
            </a:r>
            <a:r>
              <a:rPr lang="en-US" sz="2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 u </a:t>
            </a:r>
            <a:r>
              <a:rPr lang="en-US" sz="20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rečenici</a:t>
            </a:r>
            <a:r>
              <a:rPr lang="en-US" sz="2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ima</a:t>
            </a:r>
            <a:r>
              <a:rPr lang="en-US" sz="2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skup</a:t>
            </a:r>
            <a:r>
              <a:rPr lang="en-US" sz="2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riječi</a:t>
            </a:r>
            <a:r>
              <a:rPr lang="en-US" sz="2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 </a:t>
            </a:r>
            <a:r>
              <a:rPr lang="en-US" sz="20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teško</a:t>
            </a:r>
            <a:r>
              <a:rPr lang="en-US" sz="2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dostupne</a:t>
            </a:r>
            <a:r>
              <a:rPr lang="en-US" sz="20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?)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63F46A0-9C15-48BB-85C1-209E0D5DDE20}"/>
              </a:ext>
            </a:extLst>
          </p:cNvPr>
          <p:cNvCxnSpPr/>
          <p:nvPr/>
        </p:nvCxnSpPr>
        <p:spPr>
          <a:xfrm flipH="1">
            <a:off x="6515820" y="3661915"/>
            <a:ext cx="14377" cy="48883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67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9565AD-ACAD-494A-A091-15F21A7B7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3" y="1023257"/>
            <a:ext cx="3732902" cy="4570457"/>
          </a:xfrm>
          <a:effectLst/>
        </p:spPr>
        <p:txBody>
          <a:bodyPr>
            <a:normAutofit/>
          </a:bodyPr>
          <a:lstStyle/>
          <a:p>
            <a:pPr algn="l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CA2D49-5541-4EE2-B4C2-97482CEDC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560" y="1023257"/>
            <a:ext cx="6025645" cy="4570457"/>
          </a:xfrm>
          <a:effectLst/>
        </p:spPr>
        <p:txBody>
          <a:bodyPr anchor="ctr">
            <a:normAutofit/>
          </a:bodyPr>
          <a:lstStyle/>
          <a:p>
            <a:pPr marL="37465" indent="0" algn="just">
              <a:buNone/>
            </a:pPr>
            <a:endParaRPr lang="en-US" b="1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Times New Roman"/>
              <a:ea typeface="+mn-lt"/>
              <a:cs typeface="+mn-lt"/>
            </a:endParaRPr>
          </a:p>
          <a:p>
            <a:pPr marL="37465" indent="0" algn="just">
              <a:buNone/>
            </a:pPr>
            <a:r>
              <a:rPr lang="en-US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- </a:t>
            </a:r>
            <a:r>
              <a:rPr lang="en-US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zavisnu</a:t>
            </a:r>
            <a:r>
              <a:rPr lang="en-US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surečenicu</a:t>
            </a:r>
            <a:r>
              <a:rPr lang="en-US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preoblikovali</a:t>
            </a:r>
            <a:r>
              <a:rPr lang="en-US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smo</a:t>
            </a:r>
            <a:r>
              <a:rPr lang="en-US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riječima</a:t>
            </a:r>
            <a:r>
              <a:rPr lang="en-US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b="1" i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teško</a:t>
            </a:r>
            <a:r>
              <a:rPr lang="en-US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b="1" i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dostupne</a:t>
            </a:r>
            <a:r>
              <a:rPr lang="en-US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koje</a:t>
            </a:r>
            <a:r>
              <a:rPr lang="en-US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vrše</a:t>
            </a:r>
            <a:r>
              <a:rPr lang="en-US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službu</a:t>
            </a:r>
            <a:r>
              <a:rPr lang="en-US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atributa</a:t>
            </a:r>
            <a:r>
              <a:rPr lang="en-US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imenice</a:t>
            </a:r>
            <a:r>
              <a:rPr lang="en-US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b="1" i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knjige</a:t>
            </a:r>
            <a:r>
              <a:rPr lang="en-US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iz</a:t>
            </a:r>
            <a:r>
              <a:rPr lang="en-US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glavne</a:t>
            </a:r>
            <a:r>
              <a:rPr lang="en-US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surečenice</a:t>
            </a:r>
            <a:endParaRPr lang="en-US" b="1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37465" indent="0" algn="just">
              <a:buNone/>
            </a:pPr>
            <a:endParaRPr lang="en-US" sz="2500" b="1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indent="-305435" algn="ctr">
              <a:buNone/>
            </a:pPr>
            <a:r>
              <a:rPr lang="en-US" sz="25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Zavisnu</a:t>
            </a:r>
            <a:r>
              <a:rPr lang="en-US" sz="25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sz="25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atributnu</a:t>
            </a:r>
            <a:r>
              <a:rPr lang="en-US" sz="25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sz="25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rečenicu</a:t>
            </a:r>
            <a:r>
              <a:rPr lang="en-US" sz="25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sz="25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možemo</a:t>
            </a:r>
            <a:r>
              <a:rPr lang="en-US" sz="25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 </a:t>
            </a:r>
            <a:endParaRPr lang="en-US" sz="2500" b="1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rgbClr val="FF0000"/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Times New Roman"/>
              <a:ea typeface="+mn-lt"/>
              <a:cs typeface="Times New Roman"/>
            </a:endParaRPr>
          </a:p>
          <a:p>
            <a:pPr indent="-305435" algn="ctr">
              <a:buNone/>
            </a:pPr>
            <a:r>
              <a:rPr lang="en-US" sz="25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preoblikovati</a:t>
            </a:r>
            <a:r>
              <a:rPr lang="en-US" sz="25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u </a:t>
            </a:r>
            <a:r>
              <a:rPr lang="en-US" sz="25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atribut</a:t>
            </a:r>
            <a:r>
              <a:rPr lang="en-US" sz="25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 </a:t>
            </a:r>
            <a:r>
              <a:rPr lang="en-US" sz="25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i</a:t>
            </a:r>
            <a:r>
              <a:rPr lang="en-US" sz="25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sz="25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obratno</a:t>
            </a:r>
            <a:r>
              <a:rPr lang="en-US" sz="25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. </a:t>
            </a:r>
            <a:endParaRPr lang="en-US" sz="2500" b="1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rgbClr val="FF0000"/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indent="-305435" algn="ctr">
              <a:buNone/>
            </a:pPr>
            <a:r>
              <a:rPr lang="en-US" sz="25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Atribut</a:t>
            </a:r>
            <a:r>
              <a:rPr lang="en-US" sz="25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sz="25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i</a:t>
            </a:r>
            <a:r>
              <a:rPr lang="en-US" sz="25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sz="25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atributna</a:t>
            </a:r>
            <a:r>
              <a:rPr lang="en-US" sz="25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sz="25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rečenica</a:t>
            </a:r>
            <a:r>
              <a:rPr lang="en-US" sz="25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sz="25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dopunjuju</a:t>
            </a:r>
            <a:r>
              <a:rPr lang="en-US" sz="25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sz="25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imenicu</a:t>
            </a:r>
            <a:r>
              <a:rPr lang="en-US" sz="25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. </a:t>
            </a:r>
            <a:endParaRPr lang="en-US" sz="2500" b="1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rgbClr val="FF0000"/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37465" indent="0">
              <a:buNone/>
            </a:pPr>
            <a:endParaRPr lang="en-US" b="1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indent="-305435"/>
            <a:endParaRPr lang="en-US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8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77265930-404B-45A8-844A-AC5EB73A2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48" y="1231330"/>
            <a:ext cx="4036443" cy="41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15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28B48-9843-40F9-983F-E08963AE9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3" y="1023257"/>
            <a:ext cx="3732902" cy="4570457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sz="3700" b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POVEZIVANJE ATRIBUTNIH REČENICA</a:t>
            </a:r>
            <a:endParaRPr lang="en-US" sz="37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B106E-42A8-4039-9C53-F42BF83E3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560" y="1023257"/>
            <a:ext cx="6025645" cy="4570457"/>
          </a:xfrm>
          <a:effectLst/>
        </p:spPr>
        <p:txBody>
          <a:bodyPr anchor="ctr">
            <a:normAutofit/>
          </a:bodyPr>
          <a:lstStyle/>
          <a:p>
            <a:pPr marL="37465" indent="0">
              <a:buNone/>
            </a:pPr>
            <a:r>
              <a:rPr lang="en-US" sz="25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Promotri</a:t>
            </a:r>
            <a:r>
              <a:rPr lang="en-US" sz="25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čime</a:t>
            </a:r>
            <a:r>
              <a:rPr lang="en-US" sz="25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su</a:t>
            </a:r>
            <a:r>
              <a:rPr lang="en-US" sz="25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povezane</a:t>
            </a:r>
            <a:r>
              <a:rPr lang="en-US" sz="25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sljedeće</a:t>
            </a:r>
            <a:r>
              <a:rPr lang="en-US" sz="25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atributne</a:t>
            </a:r>
            <a:r>
              <a:rPr lang="en-US" sz="25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rečenice</a:t>
            </a:r>
            <a:r>
              <a:rPr lang="en-US" sz="25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  <a:p>
            <a:pPr marL="37465" indent="0">
              <a:buNone/>
            </a:pPr>
            <a:endParaRPr lang="en-US" sz="2500" b="1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rgbClr val="413524"/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Times New Roman"/>
              <a:ea typeface="+mn-lt"/>
              <a:cs typeface="Times New Roman"/>
            </a:endParaRPr>
          </a:p>
          <a:p>
            <a:pPr indent="-305435" algn="ctr">
              <a:buNone/>
            </a:pPr>
            <a:r>
              <a:rPr lang="en-US" sz="25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Pomno</a:t>
            </a:r>
            <a:r>
              <a:rPr lang="en-US" sz="25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je </a:t>
            </a:r>
            <a:r>
              <a:rPr lang="en-US" sz="25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otvorila</a:t>
            </a:r>
            <a:r>
              <a:rPr lang="en-US" sz="25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sz="25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knjigu</a:t>
            </a:r>
            <a:r>
              <a:rPr lang="en-US" sz="25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sz="25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što</a:t>
            </a:r>
            <a:r>
              <a:rPr lang="en-US" sz="25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 </a:t>
            </a:r>
            <a:r>
              <a:rPr lang="en-US" sz="25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ju</a:t>
            </a:r>
            <a:r>
              <a:rPr lang="en-US" sz="25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je </a:t>
            </a:r>
            <a:r>
              <a:rPr lang="en-US" sz="25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dobila</a:t>
            </a:r>
            <a:r>
              <a:rPr lang="en-US" sz="25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 od </a:t>
            </a:r>
            <a:r>
              <a:rPr lang="en-US" sz="25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prijateljice</a:t>
            </a:r>
            <a:r>
              <a:rPr lang="en-US" sz="25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.</a:t>
            </a:r>
            <a:endParaRPr lang="en-US" sz="2500" b="1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  <a:latin typeface="Times New Roman"/>
              <a:ea typeface="+mn-lt"/>
              <a:cs typeface="Times New Roman"/>
            </a:endParaRPr>
          </a:p>
          <a:p>
            <a:pPr indent="-305435" algn="ctr">
              <a:buNone/>
            </a:pPr>
            <a:endParaRPr lang="en-US" sz="2500" b="1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indent="-305435" algn="ctr">
              <a:buNone/>
            </a:pP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što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=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veznička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riječ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 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(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odnosna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zamjenica</a:t>
            </a:r>
            <a:r>
              <a:rPr lang="en-US" sz="2500" b="1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</a:p>
          <a:p>
            <a:pPr marL="37465" indent="0">
              <a:buNone/>
            </a:pPr>
            <a:endParaRPr lang="en-US" b="1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8603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21636-C40B-4F21-AE85-3CFF9419A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D8CD0-2711-4CA7-855D-6B463FF589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indent="-305435" algn="ctr">
              <a:buNone/>
            </a:pPr>
            <a:endParaRPr lang="en-US" sz="2800" b="1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Times New Roman"/>
              <a:ea typeface="+mn-lt"/>
              <a:cs typeface="+mn-lt"/>
            </a:endParaRPr>
          </a:p>
          <a:p>
            <a:pPr indent="-305435" algn="ctr">
              <a:buNone/>
            </a:pPr>
            <a:r>
              <a:rPr lang="en-US" sz="28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Volim</a:t>
            </a:r>
            <a:r>
              <a:rPr lang="en-US" sz="28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sz="28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boravak</a:t>
            </a:r>
            <a:r>
              <a:rPr lang="en-US" sz="28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sz="28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gdje</a:t>
            </a:r>
            <a:r>
              <a:rPr lang="en-US" sz="28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 </a:t>
            </a:r>
            <a:r>
              <a:rPr lang="en-US" sz="28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se </a:t>
            </a:r>
            <a:r>
              <a:rPr lang="en-US" sz="28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razgovara</a:t>
            </a:r>
            <a:r>
              <a:rPr lang="en-US" sz="28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o </a:t>
            </a:r>
            <a:r>
              <a:rPr lang="en-US" sz="28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knjigama</a:t>
            </a:r>
            <a:r>
              <a:rPr lang="en-US" sz="28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.</a:t>
            </a:r>
            <a:endParaRPr lang="en-US" sz="2800" b="1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Times New Roman"/>
              <a:ea typeface="+mn-lt"/>
              <a:cs typeface="Times New Roman"/>
            </a:endParaRPr>
          </a:p>
          <a:p>
            <a:pPr indent="-305435" algn="ctr">
              <a:buNone/>
            </a:pPr>
            <a:endParaRPr lang="en-US" sz="2800" b="1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indent="-305435" algn="ctr">
              <a:buNone/>
            </a:pPr>
            <a:r>
              <a:rPr lang="en-US" sz="28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gdje</a:t>
            </a:r>
            <a:r>
              <a:rPr lang="en-US" sz="28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= </a:t>
            </a:r>
            <a:r>
              <a:rPr lang="en-US" sz="28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veznička</a:t>
            </a:r>
            <a:r>
              <a:rPr lang="en-US" sz="28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riječ</a:t>
            </a:r>
            <a:r>
              <a:rPr lang="en-US" sz="28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(</a:t>
            </a:r>
            <a:r>
              <a:rPr lang="en-US" sz="28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prilog</a:t>
            </a:r>
            <a:r>
              <a:rPr lang="en-US" sz="28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</a:p>
          <a:p>
            <a:pPr marL="37465" indent="0">
              <a:buNone/>
            </a:pPr>
            <a:endParaRPr lang="en-US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409311-0881-4A0E-93E2-80CC51AE9F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indent="-305435" algn="ctr">
              <a:buNone/>
            </a:pPr>
            <a:endParaRPr lang="en-US" sz="2800" b="1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Times New Roman"/>
              <a:ea typeface="+mn-lt"/>
              <a:cs typeface="+mn-lt"/>
            </a:endParaRPr>
          </a:p>
          <a:p>
            <a:pPr indent="-305435" algn="ctr">
              <a:buNone/>
            </a:pPr>
            <a:r>
              <a:rPr lang="en-US" sz="28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Osjećam</a:t>
            </a:r>
            <a:r>
              <a:rPr lang="en-US" sz="28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sz="28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veliku</a:t>
            </a:r>
            <a:r>
              <a:rPr lang="en-US" sz="28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sz="28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želju</a:t>
            </a:r>
            <a:r>
              <a:rPr lang="en-US" sz="28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sz="28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da </a:t>
            </a:r>
            <a:endParaRPr lang="en-US" sz="2800" b="1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rgbClr val="00B050"/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indent="-305435" algn="ctr">
              <a:buNone/>
            </a:pPr>
            <a:r>
              <a:rPr lang="en-US" sz="28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pročitam</a:t>
            </a:r>
            <a:r>
              <a:rPr lang="en-US" sz="28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sz="28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jednu</a:t>
            </a:r>
            <a:r>
              <a:rPr lang="en-US" sz="28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sz="28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maminu</a:t>
            </a:r>
            <a:r>
              <a:rPr lang="en-US" sz="28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US" sz="28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knjigu</a:t>
            </a:r>
            <a:r>
              <a:rPr lang="en-US" sz="28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. </a:t>
            </a:r>
            <a:endParaRPr lang="en-US" sz="2800" b="1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indent="-305435" algn="ctr">
              <a:buNone/>
            </a:pPr>
            <a:r>
              <a:rPr lang="en-US" sz="28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da = </a:t>
            </a:r>
            <a:r>
              <a:rPr lang="en-US" sz="28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5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veznik</a:t>
            </a:r>
            <a:endParaRPr lang="en-US" sz="2800" b="1" dirty="0" err="1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rgbClr val="00B050"/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37465" indent="0">
              <a:buNone/>
            </a:pPr>
            <a:endParaRPr lang="en-US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5551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LightSeedRightStep">
      <a:dk1>
        <a:srgbClr val="000000"/>
      </a:dk1>
      <a:lt1>
        <a:srgbClr val="FFFFFF"/>
      </a:lt1>
      <a:dk2>
        <a:srgbClr val="413524"/>
      </a:dk2>
      <a:lt2>
        <a:srgbClr val="E2E8E6"/>
      </a:lt2>
      <a:accent1>
        <a:srgbClr val="D6879B"/>
      </a:accent1>
      <a:accent2>
        <a:srgbClr val="CD7B6C"/>
      </a:accent2>
      <a:accent3>
        <a:srgbClr val="C89B5E"/>
      </a:accent3>
      <a:accent4>
        <a:srgbClr val="A6A658"/>
      </a:accent4>
      <a:accent5>
        <a:srgbClr val="93AD6D"/>
      </a:accent5>
      <a:accent6>
        <a:srgbClr val="6DB35E"/>
      </a:accent6>
      <a:hlink>
        <a:srgbClr val="568F80"/>
      </a:hlink>
      <a:folHlink>
        <a:srgbClr val="828282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SlateVTI</vt:lpstr>
      <vt:lpstr>ATRIBUTNE REČENICE</vt:lpstr>
      <vt:lpstr>ISHODI</vt:lpstr>
      <vt:lpstr>PONOVIMO :)</vt:lpstr>
      <vt:lpstr>ATRIBUTNA REČENICA</vt:lpstr>
      <vt:lpstr>Zavisnosloženu rečenicu u kojoj je zavisna surečenica uvrštena na mjesto atributa uz neku imenicu glavne surečenice nazivamo atributna rečenica.</vt:lpstr>
      <vt:lpstr>Preoblikovanje atributne rečenice u jednostavnu</vt:lpstr>
      <vt:lpstr>PowerPoint Presentation</vt:lpstr>
      <vt:lpstr>POVEZIVANJE ATRIBUTNIH REČENICA</vt:lpstr>
      <vt:lpstr>PowerPoint Presentation</vt:lpstr>
      <vt:lpstr>ZAKLJUČAK </vt:lpstr>
      <vt:lpstr>PISANJE ZAREZA </vt:lpstr>
      <vt:lpstr>DOMAĆA ZADAĆA  1. Pročitaj gradivo o atributnim rečenicama u udžbeniku na str. 92., 93. i 94.  2. Riješi listić o atributnim rečenicama.  3. Radna bilježnica str. 74. (zadatak 3., 4., 5.), str. 75. (zadatak 6., 7.)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641</cp:revision>
  <dcterms:created xsi:type="dcterms:W3CDTF">2020-03-30T13:58:31Z</dcterms:created>
  <dcterms:modified xsi:type="dcterms:W3CDTF">2020-03-30T15:46:38Z</dcterms:modified>
</cp:coreProperties>
</file>