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-264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191A5-4E69-4962-97F7-D088B29B2FF0}" type="datetimeFigureOut">
              <a:rPr lang="hr-HR"/>
              <a:pPr>
                <a:defRPr/>
              </a:pPr>
              <a:t>13.4.2020.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1C38D-D738-48EA-9015-5F0B952276D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4F0E2-3B88-4D39-9A7A-AE1898F55819}" type="datetimeFigureOut">
              <a:rPr lang="hr-HR"/>
              <a:pPr>
                <a:defRPr/>
              </a:pPr>
              <a:t>13.4.2020.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23349-B7A6-4183-8260-2B9BD1B0986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724B5-8C70-4693-9466-61355374392E}" type="datetimeFigureOut">
              <a:rPr lang="hr-HR"/>
              <a:pPr>
                <a:defRPr/>
              </a:pPr>
              <a:t>13.4.2020.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ED40C-4DDC-431C-A322-79E53ECD70C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25602-FDF4-438D-AE51-C461F93998CD}" type="datetimeFigureOut">
              <a:rPr lang="hr-HR"/>
              <a:pPr>
                <a:defRPr/>
              </a:pPr>
              <a:t>13.4.2020.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CEAD9-3D79-464B-B9D3-452B734ECC8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927C5-2F19-4524-90FF-635F365AA32E}" type="datetimeFigureOut">
              <a:rPr lang="hr-HR"/>
              <a:pPr>
                <a:defRPr/>
              </a:pPr>
              <a:t>13.4.2020.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296B8-A9E3-4263-9206-7C3226C214D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E3018-4609-4502-BF8C-9BC0699F94FC}" type="datetimeFigureOut">
              <a:rPr lang="hr-HR"/>
              <a:pPr>
                <a:defRPr/>
              </a:pPr>
              <a:t>13.4.2020.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CFBEB-08D7-41A6-8E4A-62AB6769AE8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C6F01-74D4-4A7F-9247-67C80985CDC6}" type="datetimeFigureOut">
              <a:rPr lang="hr-HR"/>
              <a:pPr>
                <a:defRPr/>
              </a:pPr>
              <a:t>13.4.2020.</a:t>
            </a:fld>
            <a:endParaRPr lang="hr-HR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298BB-51D6-4945-8196-ACCFFA0D29C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E7831-3C1D-4ED3-BEDA-D622C7A05E2E}" type="datetimeFigureOut">
              <a:rPr lang="hr-HR"/>
              <a:pPr>
                <a:defRPr/>
              </a:pPr>
              <a:t>13.4.2020.</a:t>
            </a:fld>
            <a:endParaRPr lang="hr-HR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BF794-766E-448E-89CA-67D0E2B58F3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F224F-C2B1-4554-B443-F17496A68ABB}" type="datetimeFigureOut">
              <a:rPr lang="hr-HR"/>
              <a:pPr>
                <a:defRPr/>
              </a:pPr>
              <a:t>13.4.2020.</a:t>
            </a:fld>
            <a:endParaRPr lang="hr-HR"/>
          </a:p>
        </p:txBody>
      </p:sp>
      <p:sp>
        <p:nvSpPr>
          <p:cNvPr id="3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A0007-DCD2-4108-91C5-8A2BC88F7DD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B67E1-6566-4708-9A66-4D551F37E750}" type="datetimeFigureOut">
              <a:rPr lang="hr-HR"/>
              <a:pPr>
                <a:defRPr/>
              </a:pPr>
              <a:t>13.4.2020.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306F2-1708-4BC1-94F7-0BC77EDD27C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7B534-8D34-44EE-BDD4-60DB812EDDBA}" type="datetimeFigureOut">
              <a:rPr lang="hr-HR"/>
              <a:pPr>
                <a:defRPr/>
              </a:pPr>
              <a:t>13.4.2020.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297DC-2D29-4DBA-ADC1-18FD7BD6EC8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Uredite stil naslova matrice</a:t>
            </a:r>
          </a:p>
        </p:txBody>
      </p:sp>
      <p:sp>
        <p:nvSpPr>
          <p:cNvPr id="1027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01BA05-2DF2-4DA5-91CC-4D587B1C0F5B}" type="datetimeFigureOut">
              <a:rPr lang="hr-HR"/>
              <a:pPr>
                <a:defRPr/>
              </a:pPr>
              <a:t>13.4.2020.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710683-857A-4F94-9883-CDA1398AEF6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ucaplay.com/learning-resources/5428686-vjesalo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kahoot.i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mtClean="0"/>
              <a:t>Dobar dan svima! Dobro došli na sat 	Prirode i društva.</a:t>
            </a:r>
          </a:p>
        </p:txBody>
      </p:sp>
      <p:sp>
        <p:nvSpPr>
          <p:cNvPr id="13314" name="Podnaslov 2"/>
          <p:cNvSpPr>
            <a:spLocks noGrp="1"/>
          </p:cNvSpPr>
          <p:nvPr>
            <p:ph type="subTitle" idx="1"/>
          </p:nvPr>
        </p:nvSpPr>
        <p:spPr>
          <a:xfrm>
            <a:off x="1308100" y="4664075"/>
            <a:ext cx="9144000" cy="1655763"/>
          </a:xfrm>
        </p:spPr>
        <p:txBody>
          <a:bodyPr/>
          <a:lstStyle/>
          <a:p>
            <a:r>
              <a:rPr lang="hr-HR" smtClean="0"/>
              <a:t>Slijedite upute slajd po slajd – rješavajte zadatke korak po korak  ;)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zervirano mjesto sadržaja 2"/>
          <p:cNvSpPr>
            <a:spLocks noGrp="1"/>
          </p:cNvSpPr>
          <p:nvPr>
            <p:ph idx="1"/>
          </p:nvPr>
        </p:nvSpPr>
        <p:spPr>
          <a:xfrm>
            <a:off x="919163" y="1704975"/>
            <a:ext cx="10515600" cy="4351338"/>
          </a:xfrm>
        </p:spPr>
        <p:txBody>
          <a:bodyPr/>
          <a:lstStyle/>
          <a:p>
            <a:r>
              <a:rPr lang="hr-HR" sz="3600" smtClean="0"/>
              <a:t>Na idućem slajdu nalazi se link za uvodnu igru. Pročitaj upute a zatim kreni sa rješavanjem.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793750"/>
            <a:ext cx="10515600" cy="538321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dirty="0" smtClean="0"/>
              <a:t>Poredaj </a:t>
            </a:r>
            <a:r>
              <a:rPr lang="hr-HR" dirty="0"/>
              <a:t>slova kako bi saznao o čemu će danas biti riječ na satu prirode i društva. </a:t>
            </a:r>
            <a:endParaRPr lang="hr-HR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dirty="0" smtClean="0"/>
              <a:t>Klikom </a:t>
            </a:r>
            <a:r>
              <a:rPr lang="hr-HR" dirty="0"/>
              <a:t>na slova na desnoj strani umetnuti ćeš slovo u tekst. </a:t>
            </a:r>
            <a:endParaRPr lang="hr-HR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dirty="0" smtClean="0"/>
              <a:t>Klikom </a:t>
            </a:r>
            <a:r>
              <a:rPr lang="hr-HR" dirty="0"/>
              <a:t>na slovo u tekstu možeš ga obrisati te pokušati ponovo ukoliko si pogriješio. </a:t>
            </a:r>
            <a:endParaRPr lang="hr-HR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dirty="0" smtClean="0"/>
              <a:t>Klikom </a:t>
            </a:r>
            <a:r>
              <a:rPr lang="hr-HR" dirty="0"/>
              <a:t>na „</a:t>
            </a:r>
            <a:r>
              <a:rPr lang="hr-HR" dirty="0" err="1"/>
              <a:t>check</a:t>
            </a:r>
            <a:r>
              <a:rPr lang="hr-HR" dirty="0"/>
              <a:t>“ provjeriti ćeš jesu li slova koja si umetnuo na odgovarajućem mjestu. Slova koja se zacrvene obriši (klikom na njih</a:t>
            </a:r>
            <a:r>
              <a:rPr lang="hr-HR" dirty="0" smtClean="0"/>
              <a:t>). Imaš </a:t>
            </a:r>
            <a:r>
              <a:rPr lang="hr-HR" dirty="0"/>
              <a:t>još jedan pokušaj da zadatak riješiš </a:t>
            </a:r>
            <a:r>
              <a:rPr lang="hr-HR" dirty="0" smtClean="0"/>
              <a:t>točno (ukupno dva).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r-HR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dirty="0"/>
              <a:t>Link za igru: </a:t>
            </a:r>
            <a:r>
              <a:rPr lang="hr-HR" u="sng" dirty="0">
                <a:hlinkClick r:id="rId2"/>
              </a:rPr>
              <a:t>https://www.educaplay.com/learning-resources/5428686-vjesalo.html</a:t>
            </a:r>
            <a:endParaRPr lang="hr-HR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r-HR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673100"/>
            <a:ext cx="10515600" cy="13144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Prisjeti se što si do sad naučio o vodi. Razmisli i usmeno odgovori: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16386" name="Rezervirano mjesto sadržaja 2"/>
          <p:cNvSpPr>
            <a:spLocks noGrp="1"/>
          </p:cNvSpPr>
          <p:nvPr>
            <p:ph idx="1"/>
          </p:nvPr>
        </p:nvSpPr>
        <p:spPr>
          <a:xfrm>
            <a:off x="838200" y="2506663"/>
            <a:ext cx="10515600" cy="4351337"/>
          </a:xfrm>
        </p:spPr>
        <p:txBody>
          <a:bodyPr/>
          <a:lstStyle/>
          <a:p>
            <a:r>
              <a:rPr lang="hr-HR" smtClean="0"/>
              <a:t>Kome je voda sve potrebna za život?</a:t>
            </a:r>
          </a:p>
          <a:p>
            <a:r>
              <a:rPr lang="hr-HR" smtClean="0"/>
              <a:t>Razmisli, što bi se dogodilo kada bi jednog dana nestalo sve vode s našeg planeta? </a:t>
            </a:r>
          </a:p>
          <a:p>
            <a:r>
              <a:rPr lang="hr-HR" smtClean="0"/>
              <a:t>Što bi se dogodilo kada voda ne bi bila dostupna našim kućanstvima? </a:t>
            </a:r>
          </a:p>
          <a:p>
            <a:r>
              <a:rPr lang="hr-HR" smtClean="0"/>
              <a:t>Kako ti možeš štedjeti vodu i doprinijeti njenom očuvanju?</a:t>
            </a:r>
          </a:p>
          <a:p>
            <a:endParaRPr lang="hr-HR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85838" y="1435100"/>
            <a:ext cx="10515600" cy="4351338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3600" dirty="0" smtClean="0"/>
              <a:t>Otvori </a:t>
            </a:r>
            <a:r>
              <a:rPr lang="hr-HR" sz="3600" dirty="0"/>
              <a:t>udžbenik i pročitaj što piše na str. 88, 89.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hr-HR" sz="3600" smtClean="0"/>
              <a:t>Riješi kratak kviz znanja za provjeru naučenog! </a:t>
            </a:r>
          </a:p>
          <a:p>
            <a:pPr marL="0" indent="0">
              <a:buFont typeface="Arial" charset="0"/>
              <a:buNone/>
            </a:pPr>
            <a:endParaRPr lang="hr-HR" sz="3600" smtClean="0"/>
          </a:p>
          <a:p>
            <a:pPr marL="0" indent="0">
              <a:buFont typeface="Arial" charset="0"/>
              <a:buNone/>
            </a:pPr>
            <a:r>
              <a:rPr lang="hr-HR" sz="3600" smtClean="0"/>
              <a:t>Za rješavanje kviza slijedite link: </a:t>
            </a:r>
            <a:r>
              <a:rPr lang="hr-HR" sz="3600" u="sng" smtClean="0">
                <a:hlinkClick r:id="rId2"/>
              </a:rPr>
              <a:t>https://kahoot.it/</a:t>
            </a:r>
            <a:r>
              <a:rPr lang="hr-HR" sz="3600" smtClean="0"/>
              <a:t> i upišite PIN: 07314539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slov 1"/>
          <p:cNvSpPr>
            <a:spLocks noGrp="1"/>
          </p:cNvSpPr>
          <p:nvPr>
            <p:ph type="title"/>
          </p:nvPr>
        </p:nvSpPr>
        <p:spPr>
          <a:xfrm>
            <a:off x="838200" y="223838"/>
            <a:ext cx="10515600" cy="1325562"/>
          </a:xfrm>
        </p:spPr>
        <p:txBody>
          <a:bodyPr/>
          <a:lstStyle/>
          <a:p>
            <a:pPr algn="ctr"/>
            <a:r>
              <a:rPr lang="hr-HR" b="1" smtClean="0"/>
              <a:t>PLAN PLOČE</a:t>
            </a:r>
          </a:p>
        </p:txBody>
      </p:sp>
      <p:sp>
        <p:nvSpPr>
          <p:cNvPr id="19458" name="Rezervirano mjesto sadržaja 2"/>
          <p:cNvSpPr>
            <a:spLocks noGrp="1"/>
          </p:cNvSpPr>
          <p:nvPr>
            <p:ph idx="1"/>
          </p:nvPr>
        </p:nvSpPr>
        <p:spPr>
          <a:xfrm>
            <a:off x="676275" y="1549400"/>
            <a:ext cx="10515600" cy="435133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hr-HR" smtClean="0"/>
              <a:t>   ZAŠTITA I OČUVANJE VODA</a:t>
            </a:r>
          </a:p>
          <a:p>
            <a:pPr marL="0" indent="0" algn="ctr">
              <a:buFont typeface="Arial" charset="0"/>
              <a:buNone/>
            </a:pPr>
            <a:endParaRPr lang="hr-HR" smtClean="0"/>
          </a:p>
          <a:p>
            <a:pPr marL="0" indent="0" algn="ctr">
              <a:buFont typeface="Arial" charset="0"/>
              <a:buNone/>
            </a:pPr>
            <a:endParaRPr lang="hr-HR" smtClean="0"/>
          </a:p>
          <a:p>
            <a:pPr marL="0" indent="0" algn="just">
              <a:buFont typeface="Arial" charset="0"/>
              <a:buNone/>
            </a:pPr>
            <a:r>
              <a:rPr lang="hr-HR" smtClean="0"/>
              <a:t>          </a:t>
            </a:r>
            <a:r>
              <a:rPr lang="hr-HR" sz="2000" smtClean="0"/>
              <a:t>VODA NA ZEMLJI                                                                                          ŠTO MOGU UČINITI            </a:t>
            </a:r>
          </a:p>
          <a:p>
            <a:pPr marL="0" indent="0" algn="just">
              <a:buFont typeface="Arial" charset="0"/>
              <a:buNone/>
            </a:pPr>
            <a:r>
              <a:rPr lang="hr-HR" sz="2000" smtClean="0"/>
              <a:t>                                                                                                                                             </a:t>
            </a:r>
          </a:p>
          <a:p>
            <a:pPr marL="0" indent="0" algn="just">
              <a:buFont typeface="Arial" charset="0"/>
              <a:buNone/>
            </a:pPr>
            <a:r>
              <a:rPr lang="hr-HR" sz="2000" smtClean="0"/>
              <a:t>                                                                        ONEČIŠĆENJE VODA</a:t>
            </a:r>
            <a:endParaRPr lang="hr-HR" smtClean="0"/>
          </a:p>
        </p:txBody>
      </p:sp>
      <p:cxnSp>
        <p:nvCxnSpPr>
          <p:cNvPr id="5" name="Ravni poveznik sa strelicom 4"/>
          <p:cNvCxnSpPr/>
          <p:nvPr/>
        </p:nvCxnSpPr>
        <p:spPr>
          <a:xfrm flipH="1">
            <a:off x="2863850" y="2078038"/>
            <a:ext cx="1120775" cy="919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vni poveznik sa strelicom 5"/>
          <p:cNvCxnSpPr/>
          <p:nvPr/>
        </p:nvCxnSpPr>
        <p:spPr>
          <a:xfrm>
            <a:off x="5934075" y="2112963"/>
            <a:ext cx="9525" cy="1766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sa strelicom 6"/>
          <p:cNvCxnSpPr/>
          <p:nvPr/>
        </p:nvCxnSpPr>
        <p:spPr>
          <a:xfrm>
            <a:off x="8097838" y="2025650"/>
            <a:ext cx="992187" cy="971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2" name="TekstniOkvir 13"/>
          <p:cNvSpPr txBox="1">
            <a:spLocks noChangeArrowheads="1"/>
          </p:cNvSpPr>
          <p:nvPr/>
        </p:nvSpPr>
        <p:spPr bwMode="auto">
          <a:xfrm>
            <a:off x="881063" y="3519488"/>
            <a:ext cx="31035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>
                <a:latin typeface="Calibri" pitchFamily="34" charset="0"/>
              </a:rPr>
              <a:t>Ukupna količina vode – velika</a:t>
            </a:r>
          </a:p>
          <a:p>
            <a:r>
              <a:rPr lang="hr-HR">
                <a:latin typeface="Calibri" pitchFamily="34" charset="0"/>
              </a:rPr>
              <a:t>Količina slatke vode – mala</a:t>
            </a:r>
          </a:p>
          <a:p>
            <a:r>
              <a:rPr lang="hr-HR">
                <a:latin typeface="Calibri" pitchFamily="34" charset="0"/>
              </a:rPr>
              <a:t>Količina pitke vode – vrlo mala</a:t>
            </a:r>
          </a:p>
        </p:txBody>
      </p:sp>
      <p:sp>
        <p:nvSpPr>
          <p:cNvPr id="19463" name="TekstniOkvir 14"/>
          <p:cNvSpPr txBox="1">
            <a:spLocks noChangeArrowheads="1"/>
          </p:cNvSpPr>
          <p:nvPr/>
        </p:nvSpPr>
        <p:spPr bwMode="auto">
          <a:xfrm>
            <a:off x="4587875" y="4443413"/>
            <a:ext cx="32575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Tx/>
              <a:buChar char="-"/>
            </a:pPr>
            <a:r>
              <a:rPr lang="hr-HR">
                <a:latin typeface="Calibri" pitchFamily="34" charset="0"/>
              </a:rPr>
              <a:t>Umjetna gnojiva</a:t>
            </a:r>
          </a:p>
          <a:p>
            <a:pPr marL="285750" indent="-285750">
              <a:buFontTx/>
              <a:buChar char="-"/>
            </a:pPr>
            <a:r>
              <a:rPr lang="hr-HR">
                <a:latin typeface="Calibri" pitchFamily="34" charset="0"/>
              </a:rPr>
              <a:t>Otpadne vode iz kućanstva i industrije</a:t>
            </a:r>
          </a:p>
          <a:p>
            <a:pPr marL="285750" indent="-285750">
              <a:buFontTx/>
              <a:buChar char="-"/>
            </a:pPr>
            <a:r>
              <a:rPr lang="hr-HR">
                <a:latin typeface="Calibri" pitchFamily="34" charset="0"/>
              </a:rPr>
              <a:t>Izlijevanje nafte i ulja</a:t>
            </a:r>
          </a:p>
        </p:txBody>
      </p:sp>
      <p:sp>
        <p:nvSpPr>
          <p:cNvPr id="19464" name="TekstniOkvir 15"/>
          <p:cNvSpPr txBox="1">
            <a:spLocks noChangeArrowheads="1"/>
          </p:cNvSpPr>
          <p:nvPr/>
        </p:nvSpPr>
        <p:spPr bwMode="auto">
          <a:xfrm>
            <a:off x="8235950" y="3519488"/>
            <a:ext cx="26892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Tx/>
              <a:buChar char="-"/>
            </a:pPr>
            <a:r>
              <a:rPr lang="hr-HR">
                <a:latin typeface="Calibri" pitchFamily="34" charset="0"/>
              </a:rPr>
              <a:t>Štedjeti vodu </a:t>
            </a:r>
          </a:p>
          <a:p>
            <a:pPr marL="285750" indent="-285750">
              <a:buFontTx/>
              <a:buChar char="-"/>
            </a:pPr>
            <a:r>
              <a:rPr lang="hr-HR">
                <a:latin typeface="Calibri" pitchFamily="34" charset="0"/>
              </a:rPr>
              <a:t>Smanjiti onečišćenje vode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1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544513" y="398463"/>
          <a:ext cx="11060112" cy="6108700"/>
        </p:xfrm>
        <a:graphic>
          <a:graphicData uri="http://schemas.openxmlformats.org/presentationml/2006/ole">
            <p:oleObj spid="_x0000_s20481" r:id="rId3" imgW="11065199" imgH="6108721" progId="Excel.Chart.8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smtClean="0"/>
              <a:t>Za kraj…</a:t>
            </a:r>
          </a:p>
        </p:txBody>
      </p:sp>
      <p:sp>
        <p:nvSpPr>
          <p:cNvPr id="21506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hr-HR" smtClean="0"/>
              <a:t>Riješite zadatke u radnoj bilježnici na str. 93, 94.</a:t>
            </a:r>
          </a:p>
          <a:p>
            <a:pPr marL="0" indent="0">
              <a:buFont typeface="Arial" charset="0"/>
              <a:buNone/>
            </a:pPr>
            <a:endParaRPr lang="hr-HR" smtClean="0"/>
          </a:p>
          <a:p>
            <a:pPr marL="0" indent="0">
              <a:buFont typeface="Arial" charset="0"/>
              <a:buNone/>
            </a:pPr>
            <a:endParaRPr lang="hr-HR" smtClean="0"/>
          </a:p>
          <a:p>
            <a:pPr marL="0" indent="0">
              <a:buFont typeface="Arial" charset="0"/>
              <a:buNone/>
            </a:pPr>
            <a:r>
              <a:rPr lang="hr-HR" smtClean="0">
                <a:solidFill>
                  <a:srgbClr val="FF0000"/>
                </a:solidFill>
              </a:rPr>
              <a:t>Rješenja mi pošaljite na mail do četvrtka! </a:t>
            </a:r>
          </a:p>
          <a:p>
            <a:pPr marL="0" indent="0">
              <a:buFont typeface="Arial" charset="0"/>
              <a:buNone/>
            </a:pPr>
            <a:r>
              <a:rPr lang="hr-HR" smtClean="0">
                <a:solidFill>
                  <a:srgbClr val="FF0000"/>
                </a:solidFill>
              </a:rPr>
              <a:t>Email: marko.katunar77@gmail.com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262</Words>
  <Application>Microsoft Office PowerPoint</Application>
  <PresentationFormat>Custom</PresentationFormat>
  <Paragraphs>39</Paragraphs>
  <Slides>9</Slides>
  <Notes>0</Notes>
  <HiddenSlides>0</HiddenSlides>
  <MMClips>0</MMClips>
  <ScaleCrop>false</ScaleCrop>
  <HeadingPairs>
    <vt:vector size="8" baseType="variant">
      <vt:variant>
        <vt:lpstr>Korišteni fontovi</vt:lpstr>
      </vt:variant>
      <vt:variant>
        <vt:i4>3</vt:i4>
      </vt:variant>
      <vt:variant>
        <vt:lpstr>Predložak dizajna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4" baseType="lpstr">
      <vt:lpstr>Calibri</vt:lpstr>
      <vt:lpstr>Arial</vt:lpstr>
      <vt:lpstr>Calibri Light</vt:lpstr>
      <vt:lpstr>Tema sustava Office</vt:lpstr>
      <vt:lpstr>Microsoft Excelov grafikon</vt:lpstr>
      <vt:lpstr>Dobar dan svima! Dobro došli na sat  Prirode i društva.</vt:lpstr>
      <vt:lpstr>Slajd 2</vt:lpstr>
      <vt:lpstr>Slajd 3</vt:lpstr>
      <vt:lpstr> Prisjeti se što si do sad naučio o vodi. Razmisli i usmeno odgovori: </vt:lpstr>
      <vt:lpstr>Slajd 5</vt:lpstr>
      <vt:lpstr>Slajd 6</vt:lpstr>
      <vt:lpstr>PLAN PLOČE</vt:lpstr>
      <vt:lpstr>Slajd 8</vt:lpstr>
      <vt:lpstr>Za kraj…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Dobar dan svima! Dobro došli na sat  Prirode i društva.</dc:title>
  <dc:creator>marko katunar</dc:creator>
  <cp:lastModifiedBy>ninakamenski@gmail.com</cp:lastModifiedBy>
  <cp:revision>6</cp:revision>
  <dcterms:created xsi:type="dcterms:W3CDTF">2020-04-13T08:26:42Z</dcterms:created>
  <dcterms:modified xsi:type="dcterms:W3CDTF">2020-04-13T19:40:02Z</dcterms:modified>
</cp:coreProperties>
</file>