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8" r:id="rId4"/>
    <p:sldId id="270" r:id="rId5"/>
    <p:sldId id="271" r:id="rId6"/>
    <p:sldId id="273" r:id="rId7"/>
    <p:sldId id="272" r:id="rId8"/>
    <p:sldId id="266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405D9"/>
    <a:srgbClr val="8F3182"/>
    <a:srgbClr val="00CC00"/>
    <a:srgbClr val="0000FF"/>
    <a:srgbClr val="000000"/>
    <a:srgbClr val="FFFF99"/>
    <a:srgbClr val="FF0066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-96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74EF1-A47C-4411-B0B0-A74DA1E7D856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857C9-87B8-4B3B-9DC7-E4B0A1D1A7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7383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034388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8665233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36066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0769591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6997935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3572054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1892000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4078315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1331289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9003599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436593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3963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3998" y="912237"/>
            <a:ext cx="9144000" cy="1459390"/>
          </a:xfrm>
        </p:spPr>
        <p:txBody>
          <a:bodyPr>
            <a:norm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Moja ulica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3602D80F-D9E6-4465-B9F5-EE1A0341477D}"/>
              </a:ext>
            </a:extLst>
          </p:cNvPr>
          <p:cNvGrpSpPr/>
          <p:nvPr/>
        </p:nvGrpSpPr>
        <p:grpSpPr>
          <a:xfrm>
            <a:off x="3331972" y="2591587"/>
            <a:ext cx="5528052" cy="3069576"/>
            <a:chOff x="0" y="0"/>
            <a:chExt cx="1340485" cy="846384"/>
          </a:xfrm>
        </p:grpSpPr>
        <p:pic>
          <p:nvPicPr>
            <p:cNvPr id="9" name="Picture 2" descr="Povezana slika">
              <a:extLst>
                <a:ext uri="{FF2B5EF4-FFF2-40B4-BE49-F238E27FC236}">
                  <a16:creationId xmlns:a16="http://schemas.microsoft.com/office/drawing/2014/main" xmlns="" id="{67148DB3-E07F-4BC9-BD58-0E5187A935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267"/>
            <a:stretch/>
          </p:blipFill>
          <p:spPr bwMode="auto">
            <a:xfrm>
              <a:off x="0" y="0"/>
              <a:ext cx="1340485" cy="4343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Slika 9" descr="Slika na kojoj se prikazuje zgrada, na otvorenom, ulica, cesta&#10;&#10;Opis je automatski generiran">
              <a:extLst>
                <a:ext uri="{FF2B5EF4-FFF2-40B4-BE49-F238E27FC236}">
                  <a16:creationId xmlns:a16="http://schemas.microsoft.com/office/drawing/2014/main" xmlns="" id="{F3F56A97-8172-41EE-A98E-9CC873665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822" b="23201"/>
            <a:stretch/>
          </p:blipFill>
          <p:spPr>
            <a:xfrm>
              <a:off x="197555" y="462844"/>
              <a:ext cx="934085" cy="3835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2858604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2120CBAA-A6F5-4721-A331-44739256C0FF}"/>
              </a:ext>
            </a:extLst>
          </p:cNvPr>
          <p:cNvSpPr/>
          <p:nvPr/>
        </p:nvSpPr>
        <p:spPr>
          <a:xfrm>
            <a:off x="738433" y="641648"/>
            <a:ext cx="4144652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Usporedi ove dvije ulice.</a:t>
            </a:r>
          </a:p>
        </p:txBody>
      </p:sp>
      <p:pic>
        <p:nvPicPr>
          <p:cNvPr id="2" name="Picture 2" descr="Povezana slika">
            <a:extLst>
              <a:ext uri="{FF2B5EF4-FFF2-40B4-BE49-F238E27FC236}">
                <a16:creationId xmlns:a16="http://schemas.microsoft.com/office/drawing/2014/main" xmlns="" id="{67148DB3-E07F-4BC9-BD58-0E5187A93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267"/>
          <a:stretch/>
        </p:blipFill>
        <p:spPr bwMode="auto">
          <a:xfrm>
            <a:off x="2353055" y="1307927"/>
            <a:ext cx="7485890" cy="2426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Slika 3" descr="Slika na kojoj se prikazuje zgrada, na otvorenom, ulica, cesta&#10;&#10;Opis je automatski generiran">
            <a:extLst>
              <a:ext uri="{FF2B5EF4-FFF2-40B4-BE49-F238E27FC236}">
                <a16:creationId xmlns:a16="http://schemas.microsoft.com/office/drawing/2014/main" xmlns="" id="{F3F56A97-8172-41EE-A98E-9CC873665C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22" b="23201"/>
          <a:stretch/>
        </p:blipFill>
        <p:spPr>
          <a:xfrm>
            <a:off x="3238500" y="3867792"/>
            <a:ext cx="5715000" cy="2348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6483116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2120CBAA-A6F5-4721-A331-44739256C0FF}"/>
              </a:ext>
            </a:extLst>
          </p:cNvPr>
          <p:cNvSpPr/>
          <p:nvPr/>
        </p:nvSpPr>
        <p:spPr>
          <a:xfrm>
            <a:off x="738433" y="641648"/>
            <a:ext cx="4144652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Usporedi ove dvije ulice.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8F7B4339-A961-44B9-B68B-BFAB19CF0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677" y="1315228"/>
            <a:ext cx="11223709" cy="5243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1776557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2120CBAA-A6F5-4721-A331-44739256C0FF}"/>
              </a:ext>
            </a:extLst>
          </p:cNvPr>
          <p:cNvSpPr/>
          <p:nvPr/>
        </p:nvSpPr>
        <p:spPr>
          <a:xfrm>
            <a:off x="738432" y="641648"/>
            <a:ext cx="6355703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kojoj bi ulici radije živio/živjela?</a:t>
            </a:r>
          </a:p>
        </p:txBody>
      </p:sp>
      <p:pic>
        <p:nvPicPr>
          <p:cNvPr id="2050" name="Picture 2" descr="Lice Grada">
            <a:extLst>
              <a:ext uri="{FF2B5EF4-FFF2-40B4-BE49-F238E27FC236}">
                <a16:creationId xmlns:a16="http://schemas.microsoft.com/office/drawing/2014/main" xmlns="" id="{F571F1BC-6FEE-4D75-BC1E-8AE0021E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73" y="1992354"/>
            <a:ext cx="5463729" cy="3443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s://ip.index.hr/remote/indexnew.s3.index.hr/IMG_2334_web_index_naslovna1200px.jpg?width=765&amp;height=430">
            <a:extLst>
              <a:ext uri="{FF2B5EF4-FFF2-40B4-BE49-F238E27FC236}">
                <a16:creationId xmlns:a16="http://schemas.microsoft.com/office/drawing/2014/main" xmlns="" id="{6AB3198D-62BA-45D5-B8A0-0B8E564D6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857" b="15917"/>
          <a:stretch/>
        </p:blipFill>
        <p:spPr bwMode="auto">
          <a:xfrm>
            <a:off x="6096000" y="1992354"/>
            <a:ext cx="5766864" cy="3443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731050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2120CBAA-A6F5-4721-A331-44739256C0FF}"/>
              </a:ext>
            </a:extLst>
          </p:cNvPr>
          <p:cNvSpPr/>
          <p:nvPr/>
        </p:nvSpPr>
        <p:spPr>
          <a:xfrm>
            <a:off x="738432" y="641648"/>
            <a:ext cx="6335607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koji su način uljepšane ove ulice?</a:t>
            </a:r>
          </a:p>
        </p:txBody>
      </p:sp>
      <p:pic>
        <p:nvPicPr>
          <p:cNvPr id="3" name="Slika 2" descr="Slika na kojoj se prikazuje na otvorenom, zgrada, nebo, tlo&#10;&#10;Opis je automatski generiran">
            <a:extLst>
              <a:ext uri="{FF2B5EF4-FFF2-40B4-BE49-F238E27FC236}">
                <a16:creationId xmlns:a16="http://schemas.microsoft.com/office/drawing/2014/main" xmlns="" id="{6EFD42B7-7166-43AF-8D48-DB1594A8F6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8" t="28828" r="36980" b="-403"/>
          <a:stretch/>
        </p:blipFill>
        <p:spPr>
          <a:xfrm>
            <a:off x="490115" y="2089715"/>
            <a:ext cx="5315577" cy="3487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Povezana slika">
            <a:extLst>
              <a:ext uri="{FF2B5EF4-FFF2-40B4-BE49-F238E27FC236}">
                <a16:creationId xmlns:a16="http://schemas.microsoft.com/office/drawing/2014/main" xmlns="" id="{3E424DEE-DE96-4093-9316-422FB6454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89714"/>
            <a:ext cx="5253032" cy="3487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23596854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2120CBAA-A6F5-4721-A331-44739256C0FF}"/>
              </a:ext>
            </a:extLst>
          </p:cNvPr>
          <p:cNvSpPr/>
          <p:nvPr/>
        </p:nvSpPr>
        <p:spPr>
          <a:xfrm>
            <a:off x="582805" y="1087942"/>
            <a:ext cx="11414927" cy="468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Živiš li na selu ili u gradu?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Kako su poredane kuće u tvojoj ulici?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li tvoja ulica ravna ili vijuga?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 li u tvojoj ulici drveća?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Što bi po tvojem mišljenju trebalo promijeniti u tvojoj ulici da ona bude još ugodnija za stanovanje i još ljepša? Predloži.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39695619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2120CBAA-A6F5-4721-A331-44739256C0FF}"/>
              </a:ext>
            </a:extLst>
          </p:cNvPr>
          <p:cNvSpPr/>
          <p:nvPr/>
        </p:nvSpPr>
        <p:spPr>
          <a:xfrm>
            <a:off x="8415373" y="1324936"/>
            <a:ext cx="3471827" cy="5143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Što slika prikazuje?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Koje oblike najprije uočavaš?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Što je prikazano kružnim oblicima?</a:t>
            </a:r>
          </a:p>
          <a:p>
            <a:pPr>
              <a:lnSpc>
                <a:spcPct val="107000"/>
              </a:lnSpc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koji su način prikazane kuće?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C106B78-FA51-47EC-91B3-61624B1AD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819" y="1038812"/>
            <a:ext cx="7707827" cy="5048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28267232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2B98384D-140A-4273-8E75-0BCF38E015D9}"/>
              </a:ext>
            </a:extLst>
          </p:cNvPr>
          <p:cNvSpPr/>
          <p:nvPr/>
        </p:nvSpPr>
        <p:spPr>
          <a:xfrm>
            <a:off x="1107839" y="966176"/>
            <a:ext cx="9326908" cy="468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ZADATAK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Osmisli svoju ulicu s puno drveća, ukrasnog grmlja i cvijeća.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Koristi plohe kolaž papira u različitim oblicima i bojama.</a:t>
            </a:r>
          </a:p>
          <a:p>
            <a:pPr>
              <a:lnSpc>
                <a:spcPct val="107000"/>
              </a:lnSpc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prikazivanje kuća oblici mogu biti četvrtasti, a za prikazivanje drveća i grmlja krugovi.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Cvijeće možeš prikazati slobodnim likovima.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16387471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149</Words>
  <Application>Microsoft Office PowerPoint</Application>
  <PresentationFormat>Custom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sustava Office</vt:lpstr>
      <vt:lpstr>Moja ulica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ulica</dc:title>
  <dc:creator>Lidija Križanić</dc:creator>
  <cp:lastModifiedBy>ekeskic</cp:lastModifiedBy>
  <cp:revision>118</cp:revision>
  <dcterms:created xsi:type="dcterms:W3CDTF">2018-07-27T15:51:45Z</dcterms:created>
  <dcterms:modified xsi:type="dcterms:W3CDTF">2019-07-26T08:26:34Z</dcterms:modified>
</cp:coreProperties>
</file>