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6E305C-D41B-AC99-DB7D-C23F7C34D145}" v="2431" dt="2020-04-14T14:36:53.5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vona Dukarić" userId="S::ivona.dukaric@skole.hr::dbfea1bf-5518-499d-ad8a-a12e4238bc8f" providerId="AD" clId="Web-{B86E305C-D41B-AC99-DB7D-C23F7C34D145}"/>
    <pc:docChg chg="addSld modSld addMainMaster delMainMaster">
      <pc:chgData name="Ivona Dukarić" userId="S::ivona.dukaric@skole.hr::dbfea1bf-5518-499d-ad8a-a12e4238bc8f" providerId="AD" clId="Web-{B86E305C-D41B-AC99-DB7D-C23F7C34D145}" dt="2020-04-14T14:36:53.546" v="2437" actId="20577"/>
      <pc:docMkLst>
        <pc:docMk/>
      </pc:docMkLst>
      <pc:sldChg chg="addSp delSp modSp mod setBg modClrScheme setClrOvrMap modShow chgLayout">
        <pc:chgData name="Ivona Dukarić" userId="S::ivona.dukaric@skole.hr::dbfea1bf-5518-499d-ad8a-a12e4238bc8f" providerId="AD" clId="Web-{B86E305C-D41B-AC99-DB7D-C23F7C34D145}" dt="2020-04-14T14:13:02.358" v="87" actId="20577"/>
        <pc:sldMkLst>
          <pc:docMk/>
          <pc:sldMk cId="109857222" sldId="256"/>
        </pc:sldMkLst>
        <pc:spChg chg="mod ord">
          <ac:chgData name="Ivona Dukarić" userId="S::ivona.dukaric@skole.hr::dbfea1bf-5518-499d-ad8a-a12e4238bc8f" providerId="AD" clId="Web-{B86E305C-D41B-AC99-DB7D-C23F7C34D145}" dt="2020-04-14T14:12:54.826" v="85"/>
          <ac:spMkLst>
            <pc:docMk/>
            <pc:sldMk cId="109857222" sldId="256"/>
            <ac:spMk id="2" creationId="{00000000-0000-0000-0000-000000000000}"/>
          </ac:spMkLst>
        </pc:spChg>
        <pc:spChg chg="mod ord">
          <ac:chgData name="Ivona Dukarić" userId="S::ivona.dukaric@skole.hr::dbfea1bf-5518-499d-ad8a-a12e4238bc8f" providerId="AD" clId="Web-{B86E305C-D41B-AC99-DB7D-C23F7C34D145}" dt="2020-04-14T14:13:02.358" v="87" actId="20577"/>
          <ac:spMkLst>
            <pc:docMk/>
            <pc:sldMk cId="109857222" sldId="256"/>
            <ac:spMk id="3" creationId="{00000000-0000-0000-0000-000000000000}"/>
          </ac:spMkLst>
        </pc:spChg>
        <pc:spChg chg="add del mod ord">
          <ac:chgData name="Ivona Dukarić" userId="S::ivona.dukaric@skole.hr::dbfea1bf-5518-499d-ad8a-a12e4238bc8f" providerId="AD" clId="Web-{B86E305C-D41B-AC99-DB7D-C23F7C34D145}" dt="2020-04-14T14:11:05.100" v="54"/>
          <ac:spMkLst>
            <pc:docMk/>
            <pc:sldMk cId="109857222" sldId="256"/>
            <ac:spMk id="4" creationId="{9D880AE2-7ADA-405C-BB32-75ABC60F2153}"/>
          </ac:spMkLst>
        </pc:spChg>
        <pc:spChg chg="add del mod ord">
          <ac:chgData name="Ivona Dukarić" userId="S::ivona.dukaric@skole.hr::dbfea1bf-5518-499d-ad8a-a12e4238bc8f" providerId="AD" clId="Web-{B86E305C-D41B-AC99-DB7D-C23F7C34D145}" dt="2020-04-14T14:11:19.335" v="58"/>
          <ac:spMkLst>
            <pc:docMk/>
            <pc:sldMk cId="109857222" sldId="256"/>
            <ac:spMk id="5" creationId="{7169FF03-7B4A-48B9-8E94-CF51C724C40F}"/>
          </ac:spMkLst>
        </pc:spChg>
        <pc:spChg chg="add del mod ord">
          <ac:chgData name="Ivona Dukarić" userId="S::ivona.dukaric@skole.hr::dbfea1bf-5518-499d-ad8a-a12e4238bc8f" providerId="AD" clId="Web-{B86E305C-D41B-AC99-DB7D-C23F7C34D145}" dt="2020-04-14T14:11:19.335" v="58"/>
          <ac:spMkLst>
            <pc:docMk/>
            <pc:sldMk cId="109857222" sldId="256"/>
            <ac:spMk id="6" creationId="{87099312-72F7-41A3-ABD5-66F393D3D505}"/>
          </ac:spMkLst>
        </pc:spChg>
        <pc:spChg chg="add del mod">
          <ac:chgData name="Ivona Dukarić" userId="S::ivona.dukaric@skole.hr::dbfea1bf-5518-499d-ad8a-a12e4238bc8f" providerId="AD" clId="Web-{B86E305C-D41B-AC99-DB7D-C23F7C34D145}" dt="2020-04-14T14:11:41.977" v="61"/>
          <ac:spMkLst>
            <pc:docMk/>
            <pc:sldMk cId="109857222" sldId="256"/>
            <ac:spMk id="9" creationId="{57681890-59E0-441D-8910-766E734E6B5E}"/>
          </ac:spMkLst>
        </pc:spChg>
        <pc:spChg chg="add del">
          <ac:chgData name="Ivona Dukarić" userId="S::ivona.dukaric@skole.hr::dbfea1bf-5518-499d-ad8a-a12e4238bc8f" providerId="AD" clId="Web-{B86E305C-D41B-AC99-DB7D-C23F7C34D145}" dt="2020-04-14T14:12:54.842" v="86"/>
          <ac:spMkLst>
            <pc:docMk/>
            <pc:sldMk cId="109857222" sldId="256"/>
            <ac:spMk id="14" creationId="{55666830-9A19-4E01-8505-D6C7F9AC5665}"/>
          </ac:spMkLst>
        </pc:spChg>
        <pc:spChg chg="add del">
          <ac:chgData name="Ivona Dukarić" userId="S::ivona.dukaric@skole.hr::dbfea1bf-5518-499d-ad8a-a12e4238bc8f" providerId="AD" clId="Web-{B86E305C-D41B-AC99-DB7D-C23F7C34D145}" dt="2020-04-14T14:12:54.842" v="86"/>
          <ac:spMkLst>
            <pc:docMk/>
            <pc:sldMk cId="109857222" sldId="256"/>
            <ac:spMk id="16" creationId="{AE9FC877-7FB6-4D22-9988-35420644E202}"/>
          </ac:spMkLst>
        </pc:spChg>
        <pc:spChg chg="add del">
          <ac:chgData name="Ivona Dukarić" userId="S::ivona.dukaric@skole.hr::dbfea1bf-5518-499d-ad8a-a12e4238bc8f" providerId="AD" clId="Web-{B86E305C-D41B-AC99-DB7D-C23F7C34D145}" dt="2020-04-14T14:12:54.842" v="86"/>
          <ac:spMkLst>
            <pc:docMk/>
            <pc:sldMk cId="109857222" sldId="256"/>
            <ac:spMk id="18" creationId="{E41809D1-F12E-46BB-B804-5F209D325E8B}"/>
          </ac:spMkLst>
        </pc:spChg>
        <pc:spChg chg="add del">
          <ac:chgData name="Ivona Dukarić" userId="S::ivona.dukaric@skole.hr::dbfea1bf-5518-499d-ad8a-a12e4238bc8f" providerId="AD" clId="Web-{B86E305C-D41B-AC99-DB7D-C23F7C34D145}" dt="2020-04-14T14:12:54.842" v="86"/>
          <ac:spMkLst>
            <pc:docMk/>
            <pc:sldMk cId="109857222" sldId="256"/>
            <ac:spMk id="20" creationId="{AF2F604E-43BE-4DC3-B983-E071523364F8}"/>
          </ac:spMkLst>
        </pc:spChg>
        <pc:spChg chg="add del">
          <ac:chgData name="Ivona Dukarić" userId="S::ivona.dukaric@skole.hr::dbfea1bf-5518-499d-ad8a-a12e4238bc8f" providerId="AD" clId="Web-{B86E305C-D41B-AC99-DB7D-C23F7C34D145}" dt="2020-04-14T14:12:54.842" v="86"/>
          <ac:spMkLst>
            <pc:docMk/>
            <pc:sldMk cId="109857222" sldId="256"/>
            <ac:spMk id="22" creationId="{08C9B587-E65E-4B52-B37C-ABEBB6E87928}"/>
          </ac:spMkLst>
        </pc:spChg>
        <pc:spChg chg="add del">
          <ac:chgData name="Ivona Dukarić" userId="S::ivona.dukaric@skole.hr::dbfea1bf-5518-499d-ad8a-a12e4238bc8f" providerId="AD" clId="Web-{B86E305C-D41B-AC99-DB7D-C23F7C34D145}" dt="2020-04-14T14:12:54.826" v="85"/>
          <ac:spMkLst>
            <pc:docMk/>
            <pc:sldMk cId="109857222" sldId="256"/>
            <ac:spMk id="24" creationId="{526E0BFB-CDF1-4990-8C11-AC849311E0A8}"/>
          </ac:spMkLst>
        </pc:spChg>
        <pc:spChg chg="add del">
          <ac:chgData name="Ivona Dukarić" userId="S::ivona.dukaric@skole.hr::dbfea1bf-5518-499d-ad8a-a12e4238bc8f" providerId="AD" clId="Web-{B86E305C-D41B-AC99-DB7D-C23F7C34D145}" dt="2020-04-14T14:12:54.826" v="85"/>
          <ac:spMkLst>
            <pc:docMk/>
            <pc:sldMk cId="109857222" sldId="256"/>
            <ac:spMk id="25" creationId="{6069A1F8-9BEB-4786-9694-FC48B2D75D21}"/>
          </ac:spMkLst>
        </pc:spChg>
        <pc:spChg chg="add">
          <ac:chgData name="Ivona Dukarić" userId="S::ivona.dukaric@skole.hr::dbfea1bf-5518-499d-ad8a-a12e4238bc8f" providerId="AD" clId="Web-{B86E305C-D41B-AC99-DB7D-C23F7C34D145}" dt="2020-04-14T14:12:54.842" v="86"/>
          <ac:spMkLst>
            <pc:docMk/>
            <pc:sldMk cId="109857222" sldId="256"/>
            <ac:spMk id="26" creationId="{5DCB5928-DC7D-4612-9922-441966E15627}"/>
          </ac:spMkLst>
        </pc:spChg>
        <pc:spChg chg="add del">
          <ac:chgData name="Ivona Dukarić" userId="S::ivona.dukaric@skole.hr::dbfea1bf-5518-499d-ad8a-a12e4238bc8f" providerId="AD" clId="Web-{B86E305C-D41B-AC99-DB7D-C23F7C34D145}" dt="2020-04-14T14:12:48.716" v="83"/>
          <ac:spMkLst>
            <pc:docMk/>
            <pc:sldMk cId="109857222" sldId="256"/>
            <ac:spMk id="27" creationId="{0671A8AE-40A1-4631-A6B8-581AFF065482}"/>
          </ac:spMkLst>
        </pc:spChg>
        <pc:spChg chg="add">
          <ac:chgData name="Ivona Dukarić" userId="S::ivona.dukaric@skole.hr::dbfea1bf-5518-499d-ad8a-a12e4238bc8f" providerId="AD" clId="Web-{B86E305C-D41B-AC99-DB7D-C23F7C34D145}" dt="2020-04-14T14:12:54.842" v="86"/>
          <ac:spMkLst>
            <pc:docMk/>
            <pc:sldMk cId="109857222" sldId="256"/>
            <ac:spMk id="28" creationId="{682C1161-1736-45EC-99B7-33F3CAE9D517}"/>
          </ac:spMkLst>
        </pc:spChg>
        <pc:spChg chg="add del">
          <ac:chgData name="Ivona Dukarić" userId="S::ivona.dukaric@skole.hr::dbfea1bf-5518-499d-ad8a-a12e4238bc8f" providerId="AD" clId="Web-{B86E305C-D41B-AC99-DB7D-C23F7C34D145}" dt="2020-04-14T14:12:48.716" v="83"/>
          <ac:spMkLst>
            <pc:docMk/>
            <pc:sldMk cId="109857222" sldId="256"/>
            <ac:spMk id="29" creationId="{A44CD100-6267-4E62-AA64-2182A3A6A1C0}"/>
          </ac:spMkLst>
        </pc:spChg>
        <pc:spChg chg="add">
          <ac:chgData name="Ivona Dukarić" userId="S::ivona.dukaric@skole.hr::dbfea1bf-5518-499d-ad8a-a12e4238bc8f" providerId="AD" clId="Web-{B86E305C-D41B-AC99-DB7D-C23F7C34D145}" dt="2020-04-14T14:12:54.842" v="86"/>
          <ac:spMkLst>
            <pc:docMk/>
            <pc:sldMk cId="109857222" sldId="256"/>
            <ac:spMk id="31" creationId="{84D4DDB8-B68F-45B0-9F62-C4279996F672}"/>
          </ac:spMkLst>
        </pc:spChg>
        <pc:spChg chg="add">
          <ac:chgData name="Ivona Dukarić" userId="S::ivona.dukaric@skole.hr::dbfea1bf-5518-499d-ad8a-a12e4238bc8f" providerId="AD" clId="Web-{B86E305C-D41B-AC99-DB7D-C23F7C34D145}" dt="2020-04-14T14:12:54.842" v="86"/>
          <ac:spMkLst>
            <pc:docMk/>
            <pc:sldMk cId="109857222" sldId="256"/>
            <ac:spMk id="33" creationId="{AF2F604E-43BE-4DC3-B983-E071523364F8}"/>
          </ac:spMkLst>
        </pc:spChg>
        <pc:spChg chg="add">
          <ac:chgData name="Ivona Dukarić" userId="S::ivona.dukaric@skole.hr::dbfea1bf-5518-499d-ad8a-a12e4238bc8f" providerId="AD" clId="Web-{B86E305C-D41B-AC99-DB7D-C23F7C34D145}" dt="2020-04-14T14:12:54.842" v="86"/>
          <ac:spMkLst>
            <pc:docMk/>
            <pc:sldMk cId="109857222" sldId="256"/>
            <ac:spMk id="35" creationId="{08C9B587-E65E-4B52-B37C-ABEBB6E87928}"/>
          </ac:spMkLst>
        </pc:spChg>
        <pc:picChg chg="add mod ord">
          <ac:chgData name="Ivona Dukarić" userId="S::ivona.dukaric@skole.hr::dbfea1bf-5518-499d-ad8a-a12e4238bc8f" providerId="AD" clId="Web-{B86E305C-D41B-AC99-DB7D-C23F7C34D145}" dt="2020-04-14T14:12:54.842" v="86"/>
          <ac:picMkLst>
            <pc:docMk/>
            <pc:sldMk cId="109857222" sldId="256"/>
            <ac:picMk id="7" creationId="{D0BE5148-B903-4DC7-ABA7-05492919A3BB}"/>
          </ac:picMkLst>
        </pc:picChg>
      </pc:sldChg>
      <pc:sldChg chg="addSp delSp modSp new mod setBg">
        <pc:chgData name="Ivona Dukarić" userId="S::ivona.dukaric@skole.hr::dbfea1bf-5518-499d-ad8a-a12e4238bc8f" providerId="AD" clId="Web-{B86E305C-D41B-AC99-DB7D-C23F7C34D145}" dt="2020-04-14T14:16:35.794" v="515" actId="20577"/>
        <pc:sldMkLst>
          <pc:docMk/>
          <pc:sldMk cId="4022264682" sldId="257"/>
        </pc:sldMkLst>
        <pc:spChg chg="mod">
          <ac:chgData name="Ivona Dukarić" userId="S::ivona.dukaric@skole.hr::dbfea1bf-5518-499d-ad8a-a12e4238bc8f" providerId="AD" clId="Web-{B86E305C-D41B-AC99-DB7D-C23F7C34D145}" dt="2020-04-14T14:16:13.448" v="512" actId="20577"/>
          <ac:spMkLst>
            <pc:docMk/>
            <pc:sldMk cId="4022264682" sldId="257"/>
            <ac:spMk id="2" creationId="{4A5C2FFF-2B4F-4185-9605-C1007526E1A5}"/>
          </ac:spMkLst>
        </pc:spChg>
        <pc:spChg chg="del mod">
          <ac:chgData name="Ivona Dukarić" userId="S::ivona.dukaric@skole.hr::dbfea1bf-5518-499d-ad8a-a12e4238bc8f" providerId="AD" clId="Web-{B86E305C-D41B-AC99-DB7D-C23F7C34D145}" dt="2020-04-14T14:16:05.792" v="511"/>
          <ac:spMkLst>
            <pc:docMk/>
            <pc:sldMk cId="4022264682" sldId="257"/>
            <ac:spMk id="3" creationId="{CD631453-595B-4B80-8982-9ECC3035F5C0}"/>
          </ac:spMkLst>
        </pc:spChg>
        <pc:spChg chg="add">
          <ac:chgData name="Ivona Dukarić" userId="S::ivona.dukaric@skole.hr::dbfea1bf-5518-499d-ad8a-a12e4238bc8f" providerId="AD" clId="Web-{B86E305C-D41B-AC99-DB7D-C23F7C34D145}" dt="2020-04-14T14:16:05.792" v="511"/>
          <ac:spMkLst>
            <pc:docMk/>
            <pc:sldMk cId="4022264682" sldId="257"/>
            <ac:spMk id="10" creationId="{5ACC6BB2-28F8-4405-829D-0562733BEE7A}"/>
          </ac:spMkLst>
        </pc:spChg>
        <pc:spChg chg="add">
          <ac:chgData name="Ivona Dukarić" userId="S::ivona.dukaric@skole.hr::dbfea1bf-5518-499d-ad8a-a12e4238bc8f" providerId="AD" clId="Web-{B86E305C-D41B-AC99-DB7D-C23F7C34D145}" dt="2020-04-14T14:16:05.792" v="511"/>
          <ac:spMkLst>
            <pc:docMk/>
            <pc:sldMk cId="4022264682" sldId="257"/>
            <ac:spMk id="12" creationId="{5C2E53F0-AD54-4A55-99A0-EC896CE3C233}"/>
          </ac:spMkLst>
        </pc:spChg>
        <pc:spChg chg="add">
          <ac:chgData name="Ivona Dukarić" userId="S::ivona.dukaric@skole.hr::dbfea1bf-5518-499d-ad8a-a12e4238bc8f" providerId="AD" clId="Web-{B86E305C-D41B-AC99-DB7D-C23F7C34D145}" dt="2020-04-14T14:16:05.792" v="511"/>
          <ac:spMkLst>
            <pc:docMk/>
            <pc:sldMk cId="4022264682" sldId="257"/>
            <ac:spMk id="14" creationId="{D15F19F8-85EE-477A-ACBA-4B6D069780E5}"/>
          </ac:spMkLst>
        </pc:spChg>
        <pc:spChg chg="add">
          <ac:chgData name="Ivona Dukarić" userId="S::ivona.dukaric@skole.hr::dbfea1bf-5518-499d-ad8a-a12e4238bc8f" providerId="AD" clId="Web-{B86E305C-D41B-AC99-DB7D-C23F7C34D145}" dt="2020-04-14T14:16:05.792" v="511"/>
          <ac:spMkLst>
            <pc:docMk/>
            <pc:sldMk cId="4022264682" sldId="257"/>
            <ac:spMk id="16" creationId="{92C3387C-D24F-4737-8A37-1DC5CFF09CFA}"/>
          </ac:spMkLst>
        </pc:spChg>
        <pc:graphicFrameChg chg="add modGraphic">
          <ac:chgData name="Ivona Dukarić" userId="S::ivona.dukaric@skole.hr::dbfea1bf-5518-499d-ad8a-a12e4238bc8f" providerId="AD" clId="Web-{B86E305C-D41B-AC99-DB7D-C23F7C34D145}" dt="2020-04-14T14:16:35.794" v="515" actId="20577"/>
          <ac:graphicFrameMkLst>
            <pc:docMk/>
            <pc:sldMk cId="4022264682" sldId="257"/>
            <ac:graphicFrameMk id="5" creationId="{AB102121-63AE-4DBD-A18A-7CF3997F8A05}"/>
          </ac:graphicFrameMkLst>
        </pc:graphicFrameChg>
      </pc:sldChg>
      <pc:sldChg chg="addSp delSp modSp new mod setBg modClrScheme delDesignElem modShow chgLayout">
        <pc:chgData name="Ivona Dukarić" userId="S::ivona.dukaric@skole.hr::dbfea1bf-5518-499d-ad8a-a12e4238bc8f" providerId="AD" clId="Web-{B86E305C-D41B-AC99-DB7D-C23F7C34D145}" dt="2020-04-14T14:25:08.124" v="893"/>
        <pc:sldMkLst>
          <pc:docMk/>
          <pc:sldMk cId="468593127" sldId="258"/>
        </pc:sldMkLst>
        <pc:spChg chg="del mod">
          <ac:chgData name="Ivona Dukarić" userId="S::ivona.dukaric@skole.hr::dbfea1bf-5518-499d-ad8a-a12e4238bc8f" providerId="AD" clId="Web-{B86E305C-D41B-AC99-DB7D-C23F7C34D145}" dt="2020-04-14T14:21:45.330" v="861"/>
          <ac:spMkLst>
            <pc:docMk/>
            <pc:sldMk cId="468593127" sldId="258"/>
            <ac:spMk id="2" creationId="{75F6AA04-867C-4825-B8B4-A01DE32413E1}"/>
          </ac:spMkLst>
        </pc:spChg>
        <pc:spChg chg="mod ord">
          <ac:chgData name="Ivona Dukarić" userId="S::ivona.dukaric@skole.hr::dbfea1bf-5518-499d-ad8a-a12e4238bc8f" providerId="AD" clId="Web-{B86E305C-D41B-AC99-DB7D-C23F7C34D145}" dt="2020-04-14T14:24:54.795" v="892" actId="20577"/>
          <ac:spMkLst>
            <pc:docMk/>
            <pc:sldMk cId="468593127" sldId="258"/>
            <ac:spMk id="3" creationId="{EE1BBFEE-20CF-4323-88AA-EA0840BC0E85}"/>
          </ac:spMkLst>
        </pc:spChg>
        <pc:spChg chg="add del mod ord">
          <ac:chgData name="Ivona Dukarić" userId="S::ivona.dukaric@skole.hr::dbfea1bf-5518-499d-ad8a-a12e4238bc8f" providerId="AD" clId="Web-{B86E305C-D41B-AC99-DB7D-C23F7C34D145}" dt="2020-04-14T14:23:37.009" v="871"/>
          <ac:spMkLst>
            <pc:docMk/>
            <pc:sldMk cId="468593127" sldId="258"/>
            <ac:spMk id="4" creationId="{AA03E908-955D-49FE-BF5A-78B25F996042}"/>
          </ac:spMkLst>
        </pc:spChg>
        <pc:spChg chg="add del mod ord">
          <ac:chgData name="Ivona Dukarić" userId="S::ivona.dukaric@skole.hr::dbfea1bf-5518-499d-ad8a-a12e4238bc8f" providerId="AD" clId="Web-{B86E305C-D41B-AC99-DB7D-C23F7C34D145}" dt="2020-04-14T14:23:15.086" v="866"/>
          <ac:spMkLst>
            <pc:docMk/>
            <pc:sldMk cId="468593127" sldId="258"/>
            <ac:spMk id="5" creationId="{D00C963A-C9D8-4CC1-A2C9-2640FECECB9C}"/>
          </ac:spMkLst>
        </pc:spChg>
        <pc:spChg chg="add del">
          <ac:chgData name="Ivona Dukarić" userId="S::ivona.dukaric@skole.hr::dbfea1bf-5518-499d-ad8a-a12e4238bc8f" providerId="AD" clId="Web-{B86E305C-D41B-AC99-DB7D-C23F7C34D145}" dt="2020-04-14T14:22:26.145" v="865"/>
          <ac:spMkLst>
            <pc:docMk/>
            <pc:sldMk cId="468593127" sldId="258"/>
            <ac:spMk id="8" creationId="{1C799903-48D5-4A31-A1A2-541072D9771E}"/>
          </ac:spMkLst>
        </pc:spChg>
        <pc:spChg chg="add del mod">
          <ac:chgData name="Ivona Dukarić" userId="S::ivona.dukaric@skole.hr::dbfea1bf-5518-499d-ad8a-a12e4238bc8f" providerId="AD" clId="Web-{B86E305C-D41B-AC99-DB7D-C23F7C34D145}" dt="2020-04-14T14:25:08.124" v="893"/>
          <ac:spMkLst>
            <pc:docMk/>
            <pc:sldMk cId="468593127" sldId="258"/>
            <ac:spMk id="9" creationId="{14B19CED-6C80-4ADF-A872-D5FEC0C8B7DD}"/>
          </ac:spMkLst>
        </pc:spChg>
        <pc:spChg chg="add del">
          <ac:chgData name="Ivona Dukarić" userId="S::ivona.dukaric@skole.hr::dbfea1bf-5518-499d-ad8a-a12e4238bc8f" providerId="AD" clId="Web-{B86E305C-D41B-AC99-DB7D-C23F7C34D145}" dt="2020-04-14T14:22:26.145" v="865"/>
          <ac:spMkLst>
            <pc:docMk/>
            <pc:sldMk cId="468593127" sldId="258"/>
            <ac:spMk id="10" creationId="{8EFFF109-FC58-4FD3-BE05-9775A1310F55}"/>
          </ac:spMkLst>
        </pc:spChg>
        <pc:spChg chg="add">
          <ac:chgData name="Ivona Dukarić" userId="S::ivona.dukaric@skole.hr::dbfea1bf-5518-499d-ad8a-a12e4238bc8f" providerId="AD" clId="Web-{B86E305C-D41B-AC99-DB7D-C23F7C34D145}" dt="2020-04-14T14:23:26.696" v="870"/>
          <ac:spMkLst>
            <pc:docMk/>
            <pc:sldMk cId="468593127" sldId="258"/>
            <ac:spMk id="11" creationId="{2D6FBB9D-1CAA-4D05-AB33-BABDFE17B843}"/>
          </ac:spMkLst>
        </pc:spChg>
        <pc:spChg chg="add del">
          <ac:chgData name="Ivona Dukarić" userId="S::ivona.dukaric@skole.hr::dbfea1bf-5518-499d-ad8a-a12e4238bc8f" providerId="AD" clId="Web-{B86E305C-D41B-AC99-DB7D-C23F7C34D145}" dt="2020-04-14T14:22:26.145" v="865"/>
          <ac:spMkLst>
            <pc:docMk/>
            <pc:sldMk cId="468593127" sldId="258"/>
            <ac:spMk id="12" creationId="{E1B96AD6-92A9-4273-A62B-96A1C3E0BA95}"/>
          </ac:spMkLst>
        </pc:spChg>
        <pc:spChg chg="add del">
          <ac:chgData name="Ivona Dukarić" userId="S::ivona.dukaric@skole.hr::dbfea1bf-5518-499d-ad8a-a12e4238bc8f" providerId="AD" clId="Web-{B86E305C-D41B-AC99-DB7D-C23F7C34D145}" dt="2020-04-14T14:22:26.145" v="865"/>
          <ac:spMkLst>
            <pc:docMk/>
            <pc:sldMk cId="468593127" sldId="258"/>
            <ac:spMk id="14" creationId="{463EEC44-1BA3-44ED-81FC-A644B04B2A44}"/>
          </ac:spMkLst>
        </pc:spChg>
        <pc:spChg chg="add">
          <ac:chgData name="Ivona Dukarić" userId="S::ivona.dukaric@skole.hr::dbfea1bf-5518-499d-ad8a-a12e4238bc8f" providerId="AD" clId="Web-{B86E305C-D41B-AC99-DB7D-C23F7C34D145}" dt="2020-04-14T14:23:26.696" v="870"/>
          <ac:spMkLst>
            <pc:docMk/>
            <pc:sldMk cId="468593127" sldId="258"/>
            <ac:spMk id="16" creationId="{04727B71-B4B6-4823-80A1-68C40B475118}"/>
          </ac:spMkLst>
        </pc:spChg>
        <pc:spChg chg="add">
          <ac:chgData name="Ivona Dukarić" userId="S::ivona.dukaric@skole.hr::dbfea1bf-5518-499d-ad8a-a12e4238bc8f" providerId="AD" clId="Web-{B86E305C-D41B-AC99-DB7D-C23F7C34D145}" dt="2020-04-14T14:23:26.696" v="870"/>
          <ac:spMkLst>
            <pc:docMk/>
            <pc:sldMk cId="468593127" sldId="258"/>
            <ac:spMk id="18" creationId="{79A6DB05-9FB5-4B07-8675-74C23D4FD89D}"/>
          </ac:spMkLst>
        </pc:spChg>
        <pc:spChg chg="add">
          <ac:chgData name="Ivona Dukarić" userId="S::ivona.dukaric@skole.hr::dbfea1bf-5518-499d-ad8a-a12e4238bc8f" providerId="AD" clId="Web-{B86E305C-D41B-AC99-DB7D-C23F7C34D145}" dt="2020-04-14T14:23:26.696" v="870"/>
          <ac:spMkLst>
            <pc:docMk/>
            <pc:sldMk cId="468593127" sldId="258"/>
            <ac:spMk id="20" creationId="{8108D317-7CBD-4897-BD1F-959436D2A3BE}"/>
          </ac:spMkLst>
        </pc:spChg>
        <pc:spChg chg="add">
          <ac:chgData name="Ivona Dukarić" userId="S::ivona.dukaric@skole.hr::dbfea1bf-5518-499d-ad8a-a12e4238bc8f" providerId="AD" clId="Web-{B86E305C-D41B-AC99-DB7D-C23F7C34D145}" dt="2020-04-14T14:23:26.696" v="870"/>
          <ac:spMkLst>
            <pc:docMk/>
            <pc:sldMk cId="468593127" sldId="258"/>
            <ac:spMk id="22" creationId="{D6297641-8B9F-4767-9606-8A11313227BF}"/>
          </ac:spMkLst>
        </pc:spChg>
        <pc:spChg chg="add">
          <ac:chgData name="Ivona Dukarić" userId="S::ivona.dukaric@skole.hr::dbfea1bf-5518-499d-ad8a-a12e4238bc8f" providerId="AD" clId="Web-{B86E305C-D41B-AC99-DB7D-C23F7C34D145}" dt="2020-04-14T14:23:26.696" v="870"/>
          <ac:spMkLst>
            <pc:docMk/>
            <pc:sldMk cId="468593127" sldId="258"/>
            <ac:spMk id="24" creationId="{D8F3CA65-EA00-46B4-9616-39E6853F7BED}"/>
          </ac:spMkLst>
        </pc:spChg>
        <pc:picChg chg="add mod ord">
          <ac:chgData name="Ivona Dukarić" userId="S::ivona.dukaric@skole.hr::dbfea1bf-5518-499d-ad8a-a12e4238bc8f" providerId="AD" clId="Web-{B86E305C-D41B-AC99-DB7D-C23F7C34D145}" dt="2020-04-14T14:23:26.696" v="870"/>
          <ac:picMkLst>
            <pc:docMk/>
            <pc:sldMk cId="468593127" sldId="258"/>
            <ac:picMk id="6" creationId="{86A5FB51-6810-4BB3-9D10-BE64CC907915}"/>
          </ac:picMkLst>
        </pc:picChg>
      </pc:sldChg>
      <pc:sldChg chg="modSp new">
        <pc:chgData name="Ivona Dukarić" userId="S::ivona.dukaric@skole.hr::dbfea1bf-5518-499d-ad8a-a12e4238bc8f" providerId="AD" clId="Web-{B86E305C-D41B-AC99-DB7D-C23F7C34D145}" dt="2020-04-14T14:29:34.892" v="1553" actId="20577"/>
        <pc:sldMkLst>
          <pc:docMk/>
          <pc:sldMk cId="2520156788" sldId="259"/>
        </pc:sldMkLst>
        <pc:spChg chg="mod">
          <ac:chgData name="Ivona Dukarić" userId="S::ivona.dukaric@skole.hr::dbfea1bf-5518-499d-ad8a-a12e4238bc8f" providerId="AD" clId="Web-{B86E305C-D41B-AC99-DB7D-C23F7C34D145}" dt="2020-04-14T14:26:21.332" v="930" actId="20577"/>
          <ac:spMkLst>
            <pc:docMk/>
            <pc:sldMk cId="2520156788" sldId="259"/>
            <ac:spMk id="2" creationId="{73ADF8A1-B932-43E7-9FF9-3D194917CCAF}"/>
          </ac:spMkLst>
        </pc:spChg>
        <pc:spChg chg="mod">
          <ac:chgData name="Ivona Dukarić" userId="S::ivona.dukaric@skole.hr::dbfea1bf-5518-499d-ad8a-a12e4238bc8f" providerId="AD" clId="Web-{B86E305C-D41B-AC99-DB7D-C23F7C34D145}" dt="2020-04-14T14:29:34.892" v="1553" actId="20577"/>
          <ac:spMkLst>
            <pc:docMk/>
            <pc:sldMk cId="2520156788" sldId="259"/>
            <ac:spMk id="3" creationId="{987DD94A-BC87-45E6-BBBA-76980B946E57}"/>
          </ac:spMkLst>
        </pc:spChg>
      </pc:sldChg>
      <pc:sldChg chg="modSp new">
        <pc:chgData name="Ivona Dukarić" userId="S::ivona.dukaric@skole.hr::dbfea1bf-5518-499d-ad8a-a12e4238bc8f" providerId="AD" clId="Web-{B86E305C-D41B-AC99-DB7D-C23F7C34D145}" dt="2020-04-14T14:33:09.328" v="2014" actId="20577"/>
        <pc:sldMkLst>
          <pc:docMk/>
          <pc:sldMk cId="3212465701" sldId="260"/>
        </pc:sldMkLst>
        <pc:spChg chg="mod">
          <ac:chgData name="Ivona Dukarić" userId="S::ivona.dukaric@skole.hr::dbfea1bf-5518-499d-ad8a-a12e4238bc8f" providerId="AD" clId="Web-{B86E305C-D41B-AC99-DB7D-C23F7C34D145}" dt="2020-04-14T14:30:13.426" v="1567" actId="20577"/>
          <ac:spMkLst>
            <pc:docMk/>
            <pc:sldMk cId="3212465701" sldId="260"/>
            <ac:spMk id="2" creationId="{42FDA966-9363-4603-AF26-DCA26CE0F1FC}"/>
          </ac:spMkLst>
        </pc:spChg>
        <pc:spChg chg="mod">
          <ac:chgData name="Ivona Dukarić" userId="S::ivona.dukaric@skole.hr::dbfea1bf-5518-499d-ad8a-a12e4238bc8f" providerId="AD" clId="Web-{B86E305C-D41B-AC99-DB7D-C23F7C34D145}" dt="2020-04-14T14:33:09.328" v="2014" actId="20577"/>
          <ac:spMkLst>
            <pc:docMk/>
            <pc:sldMk cId="3212465701" sldId="260"/>
            <ac:spMk id="3" creationId="{22E8CCFC-098E-43A1-8F95-EC536C705231}"/>
          </ac:spMkLst>
        </pc:spChg>
      </pc:sldChg>
      <pc:sldChg chg="modSp new">
        <pc:chgData name="Ivona Dukarić" userId="S::ivona.dukaric@skole.hr::dbfea1bf-5518-499d-ad8a-a12e4238bc8f" providerId="AD" clId="Web-{B86E305C-D41B-AC99-DB7D-C23F7C34D145}" dt="2020-04-14T14:36:53.546" v="2436" actId="20577"/>
        <pc:sldMkLst>
          <pc:docMk/>
          <pc:sldMk cId="1972954951" sldId="261"/>
        </pc:sldMkLst>
        <pc:spChg chg="mod">
          <ac:chgData name="Ivona Dukarić" userId="S::ivona.dukaric@skole.hr::dbfea1bf-5518-499d-ad8a-a12e4238bc8f" providerId="AD" clId="Web-{B86E305C-D41B-AC99-DB7D-C23F7C34D145}" dt="2020-04-14T14:35:55.245" v="2315" actId="20577"/>
          <ac:spMkLst>
            <pc:docMk/>
            <pc:sldMk cId="1972954951" sldId="261"/>
            <ac:spMk id="3" creationId="{DF2ECF61-5DE3-4858-A9A3-8DCD0C24B454}"/>
          </ac:spMkLst>
        </pc:spChg>
        <pc:spChg chg="mod">
          <ac:chgData name="Ivona Dukarić" userId="S::ivona.dukaric@skole.hr::dbfea1bf-5518-499d-ad8a-a12e4238bc8f" providerId="AD" clId="Web-{B86E305C-D41B-AC99-DB7D-C23F7C34D145}" dt="2020-04-14T14:36:53.546" v="2436" actId="20577"/>
          <ac:spMkLst>
            <pc:docMk/>
            <pc:sldMk cId="1972954951" sldId="261"/>
            <ac:spMk id="4" creationId="{89D60F06-8DD4-48C0-8CDB-64CC57F23A61}"/>
          </ac:spMkLst>
        </pc:spChg>
      </pc:sldChg>
      <pc:sldMasterChg chg="del delSldLayout">
        <pc:chgData name="Ivona Dukarić" userId="S::ivona.dukaric@skole.hr::dbfea1bf-5518-499d-ad8a-a12e4238bc8f" providerId="AD" clId="Web-{B86E305C-D41B-AC99-DB7D-C23F7C34D145}" dt="2020-04-14T14:11:33.992" v="60"/>
        <pc:sldMasterMkLst>
          <pc:docMk/>
          <pc:sldMasterMk cId="2460954070" sldId="2147483660"/>
        </pc:sldMasterMkLst>
        <pc:sldLayoutChg chg="del">
          <pc:chgData name="Ivona Dukarić" userId="S::ivona.dukaric@skole.hr::dbfea1bf-5518-499d-ad8a-a12e4238bc8f" providerId="AD" clId="Web-{B86E305C-D41B-AC99-DB7D-C23F7C34D145}" dt="2020-04-14T14:11:33.992" v="60"/>
          <pc:sldLayoutMkLst>
            <pc:docMk/>
            <pc:sldMasterMk cId="2460954070" sldId="2147483660"/>
            <pc:sldLayoutMk cId="2385387890" sldId="2147483661"/>
          </pc:sldLayoutMkLst>
        </pc:sldLayoutChg>
        <pc:sldLayoutChg chg="del">
          <pc:chgData name="Ivona Dukarić" userId="S::ivona.dukaric@skole.hr::dbfea1bf-5518-499d-ad8a-a12e4238bc8f" providerId="AD" clId="Web-{B86E305C-D41B-AC99-DB7D-C23F7C34D145}" dt="2020-04-14T14:11:33.992" v="60"/>
          <pc:sldLayoutMkLst>
            <pc:docMk/>
            <pc:sldMasterMk cId="2460954070" sldId="2147483660"/>
            <pc:sldLayoutMk cId="949138452" sldId="2147483662"/>
          </pc:sldLayoutMkLst>
        </pc:sldLayoutChg>
        <pc:sldLayoutChg chg="del">
          <pc:chgData name="Ivona Dukarić" userId="S::ivona.dukaric@skole.hr::dbfea1bf-5518-499d-ad8a-a12e4238bc8f" providerId="AD" clId="Web-{B86E305C-D41B-AC99-DB7D-C23F7C34D145}" dt="2020-04-14T14:11:33.992" v="60"/>
          <pc:sldLayoutMkLst>
            <pc:docMk/>
            <pc:sldMasterMk cId="2460954070" sldId="2147483660"/>
            <pc:sldLayoutMk cId="2591524520" sldId="2147483663"/>
          </pc:sldLayoutMkLst>
        </pc:sldLayoutChg>
        <pc:sldLayoutChg chg="del">
          <pc:chgData name="Ivona Dukarić" userId="S::ivona.dukaric@skole.hr::dbfea1bf-5518-499d-ad8a-a12e4238bc8f" providerId="AD" clId="Web-{B86E305C-D41B-AC99-DB7D-C23F7C34D145}" dt="2020-04-14T14:11:33.992" v="60"/>
          <pc:sldLayoutMkLst>
            <pc:docMk/>
            <pc:sldMasterMk cId="2460954070" sldId="2147483660"/>
            <pc:sldLayoutMk cId="1203092039" sldId="2147483664"/>
          </pc:sldLayoutMkLst>
        </pc:sldLayoutChg>
        <pc:sldLayoutChg chg="del">
          <pc:chgData name="Ivona Dukarić" userId="S::ivona.dukaric@skole.hr::dbfea1bf-5518-499d-ad8a-a12e4238bc8f" providerId="AD" clId="Web-{B86E305C-D41B-AC99-DB7D-C23F7C34D145}" dt="2020-04-14T14:11:33.992" v="60"/>
          <pc:sldLayoutMkLst>
            <pc:docMk/>
            <pc:sldMasterMk cId="2460954070" sldId="2147483660"/>
            <pc:sldLayoutMk cId="3733172339" sldId="2147483665"/>
          </pc:sldLayoutMkLst>
        </pc:sldLayoutChg>
        <pc:sldLayoutChg chg="del">
          <pc:chgData name="Ivona Dukarić" userId="S::ivona.dukaric@skole.hr::dbfea1bf-5518-499d-ad8a-a12e4238bc8f" providerId="AD" clId="Web-{B86E305C-D41B-AC99-DB7D-C23F7C34D145}" dt="2020-04-14T14:11:33.992" v="60"/>
          <pc:sldLayoutMkLst>
            <pc:docMk/>
            <pc:sldMasterMk cId="2460954070" sldId="2147483660"/>
            <pc:sldLayoutMk cId="3210312558" sldId="2147483666"/>
          </pc:sldLayoutMkLst>
        </pc:sldLayoutChg>
        <pc:sldLayoutChg chg="del">
          <pc:chgData name="Ivona Dukarić" userId="S::ivona.dukaric@skole.hr::dbfea1bf-5518-499d-ad8a-a12e4238bc8f" providerId="AD" clId="Web-{B86E305C-D41B-AC99-DB7D-C23F7C34D145}" dt="2020-04-14T14:11:33.992" v="60"/>
          <pc:sldLayoutMkLst>
            <pc:docMk/>
            <pc:sldMasterMk cId="2460954070" sldId="2147483660"/>
            <pc:sldLayoutMk cId="3146388984" sldId="2147483667"/>
          </pc:sldLayoutMkLst>
        </pc:sldLayoutChg>
        <pc:sldLayoutChg chg="del">
          <pc:chgData name="Ivona Dukarić" userId="S::ivona.dukaric@skole.hr::dbfea1bf-5518-499d-ad8a-a12e4238bc8f" providerId="AD" clId="Web-{B86E305C-D41B-AC99-DB7D-C23F7C34D145}" dt="2020-04-14T14:11:33.992" v="60"/>
          <pc:sldLayoutMkLst>
            <pc:docMk/>
            <pc:sldMasterMk cId="2460954070" sldId="2147483660"/>
            <pc:sldLayoutMk cId="3171841454" sldId="2147483668"/>
          </pc:sldLayoutMkLst>
        </pc:sldLayoutChg>
        <pc:sldLayoutChg chg="del">
          <pc:chgData name="Ivona Dukarić" userId="S::ivona.dukaric@skole.hr::dbfea1bf-5518-499d-ad8a-a12e4238bc8f" providerId="AD" clId="Web-{B86E305C-D41B-AC99-DB7D-C23F7C34D145}" dt="2020-04-14T14:11:33.992" v="60"/>
          <pc:sldLayoutMkLst>
            <pc:docMk/>
            <pc:sldMasterMk cId="2460954070" sldId="2147483660"/>
            <pc:sldLayoutMk cId="1718958274" sldId="2147483669"/>
          </pc:sldLayoutMkLst>
        </pc:sldLayoutChg>
        <pc:sldLayoutChg chg="del">
          <pc:chgData name="Ivona Dukarić" userId="S::ivona.dukaric@skole.hr::dbfea1bf-5518-499d-ad8a-a12e4238bc8f" providerId="AD" clId="Web-{B86E305C-D41B-AC99-DB7D-C23F7C34D145}" dt="2020-04-14T14:11:33.992" v="60"/>
          <pc:sldLayoutMkLst>
            <pc:docMk/>
            <pc:sldMasterMk cId="2460954070" sldId="2147483660"/>
            <pc:sldLayoutMk cId="2202905451" sldId="2147483670"/>
          </pc:sldLayoutMkLst>
        </pc:sldLayoutChg>
        <pc:sldLayoutChg chg="del">
          <pc:chgData name="Ivona Dukarić" userId="S::ivona.dukaric@skole.hr::dbfea1bf-5518-499d-ad8a-a12e4238bc8f" providerId="AD" clId="Web-{B86E305C-D41B-AC99-DB7D-C23F7C34D145}" dt="2020-04-14T14:11:33.992" v="60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del replId addSldLayout delSldLayout">
        <pc:chgData name="Ivona Dukarić" userId="S::ivona.dukaric@skole.hr::dbfea1bf-5518-499d-ad8a-a12e4238bc8f" providerId="AD" clId="Web-{B86E305C-D41B-AC99-DB7D-C23F7C34D145}" dt="2020-04-14T14:12:54.826" v="85"/>
        <pc:sldMasterMkLst>
          <pc:docMk/>
          <pc:sldMasterMk cId="3350046173" sldId="2147483672"/>
        </pc:sldMasterMkLst>
        <pc:sldLayoutChg chg="add del">
          <pc:chgData name="Ivona Dukarić" userId="S::ivona.dukaric@skole.hr::dbfea1bf-5518-499d-ad8a-a12e4238bc8f" providerId="AD" clId="Web-{B86E305C-D41B-AC99-DB7D-C23F7C34D145}" dt="2020-04-14T14:12:54.826" v="85"/>
          <pc:sldLayoutMkLst>
            <pc:docMk/>
            <pc:sldMasterMk cId="3350046173" sldId="2147483672"/>
            <pc:sldLayoutMk cId="3724592908" sldId="2147483673"/>
          </pc:sldLayoutMkLst>
        </pc:sldLayoutChg>
        <pc:sldLayoutChg chg="add del replId">
          <pc:chgData name="Ivona Dukarić" userId="S::ivona.dukaric@skole.hr::dbfea1bf-5518-499d-ad8a-a12e4238bc8f" providerId="AD" clId="Web-{B86E305C-D41B-AC99-DB7D-C23F7C34D145}" dt="2020-04-14T14:12:54.826" v="85"/>
          <pc:sldLayoutMkLst>
            <pc:docMk/>
            <pc:sldMasterMk cId="3350046173" sldId="2147483672"/>
            <pc:sldLayoutMk cId="1472239184" sldId="2147483674"/>
          </pc:sldLayoutMkLst>
        </pc:sldLayoutChg>
        <pc:sldLayoutChg chg="add del replId">
          <pc:chgData name="Ivona Dukarić" userId="S::ivona.dukaric@skole.hr::dbfea1bf-5518-499d-ad8a-a12e4238bc8f" providerId="AD" clId="Web-{B86E305C-D41B-AC99-DB7D-C23F7C34D145}" dt="2020-04-14T14:12:54.826" v="85"/>
          <pc:sldLayoutMkLst>
            <pc:docMk/>
            <pc:sldMasterMk cId="3350046173" sldId="2147483672"/>
            <pc:sldLayoutMk cId="293398523" sldId="2147483675"/>
          </pc:sldLayoutMkLst>
        </pc:sldLayoutChg>
        <pc:sldLayoutChg chg="add del replId">
          <pc:chgData name="Ivona Dukarić" userId="S::ivona.dukaric@skole.hr::dbfea1bf-5518-499d-ad8a-a12e4238bc8f" providerId="AD" clId="Web-{B86E305C-D41B-AC99-DB7D-C23F7C34D145}" dt="2020-04-14T14:12:54.826" v="85"/>
          <pc:sldLayoutMkLst>
            <pc:docMk/>
            <pc:sldMasterMk cId="3350046173" sldId="2147483672"/>
            <pc:sldLayoutMk cId="1349972776" sldId="2147483676"/>
          </pc:sldLayoutMkLst>
        </pc:sldLayoutChg>
        <pc:sldLayoutChg chg="add del replId">
          <pc:chgData name="Ivona Dukarić" userId="S::ivona.dukaric@skole.hr::dbfea1bf-5518-499d-ad8a-a12e4238bc8f" providerId="AD" clId="Web-{B86E305C-D41B-AC99-DB7D-C23F7C34D145}" dt="2020-04-14T14:12:54.826" v="85"/>
          <pc:sldLayoutMkLst>
            <pc:docMk/>
            <pc:sldMasterMk cId="3350046173" sldId="2147483672"/>
            <pc:sldLayoutMk cId="2803495851" sldId="2147483677"/>
          </pc:sldLayoutMkLst>
        </pc:sldLayoutChg>
        <pc:sldLayoutChg chg="add del replId">
          <pc:chgData name="Ivona Dukarić" userId="S::ivona.dukaric@skole.hr::dbfea1bf-5518-499d-ad8a-a12e4238bc8f" providerId="AD" clId="Web-{B86E305C-D41B-AC99-DB7D-C23F7C34D145}" dt="2020-04-14T14:12:54.826" v="85"/>
          <pc:sldLayoutMkLst>
            <pc:docMk/>
            <pc:sldMasterMk cId="3350046173" sldId="2147483672"/>
            <pc:sldLayoutMk cId="3682046732" sldId="2147483678"/>
          </pc:sldLayoutMkLst>
        </pc:sldLayoutChg>
        <pc:sldLayoutChg chg="add del replId">
          <pc:chgData name="Ivona Dukarić" userId="S::ivona.dukaric@skole.hr::dbfea1bf-5518-499d-ad8a-a12e4238bc8f" providerId="AD" clId="Web-{B86E305C-D41B-AC99-DB7D-C23F7C34D145}" dt="2020-04-14T14:12:54.826" v="85"/>
          <pc:sldLayoutMkLst>
            <pc:docMk/>
            <pc:sldMasterMk cId="3350046173" sldId="2147483672"/>
            <pc:sldLayoutMk cId="2739035236" sldId="2147483679"/>
          </pc:sldLayoutMkLst>
        </pc:sldLayoutChg>
        <pc:sldLayoutChg chg="add del replId">
          <pc:chgData name="Ivona Dukarić" userId="S::ivona.dukaric@skole.hr::dbfea1bf-5518-499d-ad8a-a12e4238bc8f" providerId="AD" clId="Web-{B86E305C-D41B-AC99-DB7D-C23F7C34D145}" dt="2020-04-14T14:12:54.826" v="85"/>
          <pc:sldLayoutMkLst>
            <pc:docMk/>
            <pc:sldMasterMk cId="3350046173" sldId="2147483672"/>
            <pc:sldLayoutMk cId="3000506777" sldId="2147483680"/>
          </pc:sldLayoutMkLst>
        </pc:sldLayoutChg>
        <pc:sldLayoutChg chg="add del replId">
          <pc:chgData name="Ivona Dukarić" userId="S::ivona.dukaric@skole.hr::dbfea1bf-5518-499d-ad8a-a12e4238bc8f" providerId="AD" clId="Web-{B86E305C-D41B-AC99-DB7D-C23F7C34D145}" dt="2020-04-14T14:12:54.826" v="85"/>
          <pc:sldLayoutMkLst>
            <pc:docMk/>
            <pc:sldMasterMk cId="3350046173" sldId="2147483672"/>
            <pc:sldLayoutMk cId="3235031587" sldId="2147483681"/>
          </pc:sldLayoutMkLst>
        </pc:sldLayoutChg>
        <pc:sldLayoutChg chg="add del replId">
          <pc:chgData name="Ivona Dukarić" userId="S::ivona.dukaric@skole.hr::dbfea1bf-5518-499d-ad8a-a12e4238bc8f" providerId="AD" clId="Web-{B86E305C-D41B-AC99-DB7D-C23F7C34D145}" dt="2020-04-14T14:12:54.826" v="85"/>
          <pc:sldLayoutMkLst>
            <pc:docMk/>
            <pc:sldMasterMk cId="3350046173" sldId="2147483672"/>
            <pc:sldLayoutMk cId="951256227" sldId="2147483682"/>
          </pc:sldLayoutMkLst>
        </pc:sldLayoutChg>
        <pc:sldLayoutChg chg="add del replId">
          <pc:chgData name="Ivona Dukarić" userId="S::ivona.dukaric@skole.hr::dbfea1bf-5518-499d-ad8a-a12e4238bc8f" providerId="AD" clId="Web-{B86E305C-D41B-AC99-DB7D-C23F7C34D145}" dt="2020-04-14T14:12:54.826" v="85"/>
          <pc:sldLayoutMkLst>
            <pc:docMk/>
            <pc:sldMasterMk cId="3350046173" sldId="2147483672"/>
            <pc:sldLayoutMk cId="449123258" sldId="2147483683"/>
          </pc:sldLayoutMkLst>
        </pc:sldLayoutChg>
      </pc:sldMasterChg>
      <pc:sldMasterChg chg="add del addSldLayout delSldLayout">
        <pc:chgData name="Ivona Dukarić" userId="S::ivona.dukaric@skole.hr::dbfea1bf-5518-499d-ad8a-a12e4238bc8f" providerId="AD" clId="Web-{B86E305C-D41B-AC99-DB7D-C23F7C34D145}" dt="2020-04-14T14:12:48.716" v="83"/>
        <pc:sldMasterMkLst>
          <pc:docMk/>
          <pc:sldMasterMk cId="650374343" sldId="2147483695"/>
        </pc:sldMasterMkLst>
        <pc:sldLayoutChg chg="add del">
          <pc:chgData name="Ivona Dukarić" userId="S::ivona.dukaric@skole.hr::dbfea1bf-5518-499d-ad8a-a12e4238bc8f" providerId="AD" clId="Web-{B86E305C-D41B-AC99-DB7D-C23F7C34D145}" dt="2020-04-14T14:12:48.716" v="83"/>
          <pc:sldLayoutMkLst>
            <pc:docMk/>
            <pc:sldMasterMk cId="650374343" sldId="2147483695"/>
            <pc:sldLayoutMk cId="1769662583" sldId="2147483684"/>
          </pc:sldLayoutMkLst>
        </pc:sldLayoutChg>
        <pc:sldLayoutChg chg="add del">
          <pc:chgData name="Ivona Dukarić" userId="S::ivona.dukaric@skole.hr::dbfea1bf-5518-499d-ad8a-a12e4238bc8f" providerId="AD" clId="Web-{B86E305C-D41B-AC99-DB7D-C23F7C34D145}" dt="2020-04-14T14:12:48.716" v="83"/>
          <pc:sldLayoutMkLst>
            <pc:docMk/>
            <pc:sldMasterMk cId="650374343" sldId="2147483695"/>
            <pc:sldLayoutMk cId="1324678767" sldId="2147483685"/>
          </pc:sldLayoutMkLst>
        </pc:sldLayoutChg>
        <pc:sldLayoutChg chg="add del">
          <pc:chgData name="Ivona Dukarić" userId="S::ivona.dukaric@skole.hr::dbfea1bf-5518-499d-ad8a-a12e4238bc8f" providerId="AD" clId="Web-{B86E305C-D41B-AC99-DB7D-C23F7C34D145}" dt="2020-04-14T14:12:48.716" v="83"/>
          <pc:sldLayoutMkLst>
            <pc:docMk/>
            <pc:sldMasterMk cId="650374343" sldId="2147483695"/>
            <pc:sldLayoutMk cId="2495466344" sldId="2147483686"/>
          </pc:sldLayoutMkLst>
        </pc:sldLayoutChg>
        <pc:sldLayoutChg chg="add del">
          <pc:chgData name="Ivona Dukarić" userId="S::ivona.dukaric@skole.hr::dbfea1bf-5518-499d-ad8a-a12e4238bc8f" providerId="AD" clId="Web-{B86E305C-D41B-AC99-DB7D-C23F7C34D145}" dt="2020-04-14T14:12:48.716" v="83"/>
          <pc:sldLayoutMkLst>
            <pc:docMk/>
            <pc:sldMasterMk cId="650374343" sldId="2147483695"/>
            <pc:sldLayoutMk cId="3870005613" sldId="2147483687"/>
          </pc:sldLayoutMkLst>
        </pc:sldLayoutChg>
        <pc:sldLayoutChg chg="add del">
          <pc:chgData name="Ivona Dukarić" userId="S::ivona.dukaric@skole.hr::dbfea1bf-5518-499d-ad8a-a12e4238bc8f" providerId="AD" clId="Web-{B86E305C-D41B-AC99-DB7D-C23F7C34D145}" dt="2020-04-14T14:12:48.716" v="83"/>
          <pc:sldLayoutMkLst>
            <pc:docMk/>
            <pc:sldMasterMk cId="650374343" sldId="2147483695"/>
            <pc:sldLayoutMk cId="2321501470" sldId="2147483688"/>
          </pc:sldLayoutMkLst>
        </pc:sldLayoutChg>
        <pc:sldLayoutChg chg="add del">
          <pc:chgData name="Ivona Dukarić" userId="S::ivona.dukaric@skole.hr::dbfea1bf-5518-499d-ad8a-a12e4238bc8f" providerId="AD" clId="Web-{B86E305C-D41B-AC99-DB7D-C23F7C34D145}" dt="2020-04-14T14:12:48.716" v="83"/>
          <pc:sldLayoutMkLst>
            <pc:docMk/>
            <pc:sldMasterMk cId="650374343" sldId="2147483695"/>
            <pc:sldLayoutMk cId="227345225" sldId="2147483689"/>
          </pc:sldLayoutMkLst>
        </pc:sldLayoutChg>
        <pc:sldLayoutChg chg="add del">
          <pc:chgData name="Ivona Dukarić" userId="S::ivona.dukaric@skole.hr::dbfea1bf-5518-499d-ad8a-a12e4238bc8f" providerId="AD" clId="Web-{B86E305C-D41B-AC99-DB7D-C23F7C34D145}" dt="2020-04-14T14:12:48.716" v="83"/>
          <pc:sldLayoutMkLst>
            <pc:docMk/>
            <pc:sldMasterMk cId="650374343" sldId="2147483695"/>
            <pc:sldLayoutMk cId="3390625239" sldId="2147483690"/>
          </pc:sldLayoutMkLst>
        </pc:sldLayoutChg>
        <pc:sldLayoutChg chg="add del">
          <pc:chgData name="Ivona Dukarić" userId="S::ivona.dukaric@skole.hr::dbfea1bf-5518-499d-ad8a-a12e4238bc8f" providerId="AD" clId="Web-{B86E305C-D41B-AC99-DB7D-C23F7C34D145}" dt="2020-04-14T14:12:48.716" v="83"/>
          <pc:sldLayoutMkLst>
            <pc:docMk/>
            <pc:sldMasterMk cId="650374343" sldId="2147483695"/>
            <pc:sldLayoutMk cId="876852902" sldId="2147483691"/>
          </pc:sldLayoutMkLst>
        </pc:sldLayoutChg>
        <pc:sldLayoutChg chg="add del">
          <pc:chgData name="Ivona Dukarić" userId="S::ivona.dukaric@skole.hr::dbfea1bf-5518-499d-ad8a-a12e4238bc8f" providerId="AD" clId="Web-{B86E305C-D41B-AC99-DB7D-C23F7C34D145}" dt="2020-04-14T14:12:48.716" v="83"/>
          <pc:sldLayoutMkLst>
            <pc:docMk/>
            <pc:sldMasterMk cId="650374343" sldId="2147483695"/>
            <pc:sldLayoutMk cId="3328773574" sldId="2147483692"/>
          </pc:sldLayoutMkLst>
        </pc:sldLayoutChg>
        <pc:sldLayoutChg chg="add del">
          <pc:chgData name="Ivona Dukarić" userId="S::ivona.dukaric@skole.hr::dbfea1bf-5518-499d-ad8a-a12e4238bc8f" providerId="AD" clId="Web-{B86E305C-D41B-AC99-DB7D-C23F7C34D145}" dt="2020-04-14T14:12:48.716" v="83"/>
          <pc:sldLayoutMkLst>
            <pc:docMk/>
            <pc:sldMasterMk cId="650374343" sldId="2147483695"/>
            <pc:sldLayoutMk cId="3175502831" sldId="2147483693"/>
          </pc:sldLayoutMkLst>
        </pc:sldLayoutChg>
        <pc:sldLayoutChg chg="add del">
          <pc:chgData name="Ivona Dukarić" userId="S::ivona.dukaric@skole.hr::dbfea1bf-5518-499d-ad8a-a12e4238bc8f" providerId="AD" clId="Web-{B86E305C-D41B-AC99-DB7D-C23F7C34D145}" dt="2020-04-14T14:12:48.716" v="83"/>
          <pc:sldLayoutMkLst>
            <pc:docMk/>
            <pc:sldMasterMk cId="650374343" sldId="2147483695"/>
            <pc:sldLayoutMk cId="485902508" sldId="2147483694"/>
          </pc:sldLayoutMkLst>
        </pc:sldLayoutChg>
      </pc:sldMasterChg>
      <pc:sldMasterChg chg="add del addSldLayout delSldLayout">
        <pc:chgData name="Ivona Dukarić" userId="S::ivona.dukaric@skole.hr::dbfea1bf-5518-499d-ad8a-a12e4238bc8f" providerId="AD" clId="Web-{B86E305C-D41B-AC99-DB7D-C23F7C34D145}" dt="2020-04-14T14:12:54.826" v="85"/>
        <pc:sldMasterMkLst>
          <pc:docMk/>
          <pc:sldMasterMk cId="1954919425" sldId="2147483741"/>
        </pc:sldMasterMkLst>
        <pc:sldLayoutChg chg="add del">
          <pc:chgData name="Ivona Dukarić" userId="S::ivona.dukaric@skole.hr::dbfea1bf-5518-499d-ad8a-a12e4238bc8f" providerId="AD" clId="Web-{B86E305C-D41B-AC99-DB7D-C23F7C34D145}" dt="2020-04-14T14:12:54.826" v="85"/>
          <pc:sldLayoutMkLst>
            <pc:docMk/>
            <pc:sldMasterMk cId="1954919425" sldId="2147483741"/>
            <pc:sldLayoutMk cId="2455571084" sldId="2147483729"/>
          </pc:sldLayoutMkLst>
        </pc:sldLayoutChg>
        <pc:sldLayoutChg chg="add del">
          <pc:chgData name="Ivona Dukarić" userId="S::ivona.dukaric@skole.hr::dbfea1bf-5518-499d-ad8a-a12e4238bc8f" providerId="AD" clId="Web-{B86E305C-D41B-AC99-DB7D-C23F7C34D145}" dt="2020-04-14T14:12:54.826" v="85"/>
          <pc:sldLayoutMkLst>
            <pc:docMk/>
            <pc:sldMasterMk cId="1954919425" sldId="2147483741"/>
            <pc:sldLayoutMk cId="3152410082" sldId="2147483730"/>
          </pc:sldLayoutMkLst>
        </pc:sldLayoutChg>
        <pc:sldLayoutChg chg="add del">
          <pc:chgData name="Ivona Dukarić" userId="S::ivona.dukaric@skole.hr::dbfea1bf-5518-499d-ad8a-a12e4238bc8f" providerId="AD" clId="Web-{B86E305C-D41B-AC99-DB7D-C23F7C34D145}" dt="2020-04-14T14:12:54.826" v="85"/>
          <pc:sldLayoutMkLst>
            <pc:docMk/>
            <pc:sldMasterMk cId="1954919425" sldId="2147483741"/>
            <pc:sldLayoutMk cId="3635213387" sldId="2147483731"/>
          </pc:sldLayoutMkLst>
        </pc:sldLayoutChg>
        <pc:sldLayoutChg chg="add del">
          <pc:chgData name="Ivona Dukarić" userId="S::ivona.dukaric@skole.hr::dbfea1bf-5518-499d-ad8a-a12e4238bc8f" providerId="AD" clId="Web-{B86E305C-D41B-AC99-DB7D-C23F7C34D145}" dt="2020-04-14T14:12:54.826" v="85"/>
          <pc:sldLayoutMkLst>
            <pc:docMk/>
            <pc:sldMasterMk cId="1954919425" sldId="2147483741"/>
            <pc:sldLayoutMk cId="3207431157" sldId="2147483732"/>
          </pc:sldLayoutMkLst>
        </pc:sldLayoutChg>
        <pc:sldLayoutChg chg="add del">
          <pc:chgData name="Ivona Dukarić" userId="S::ivona.dukaric@skole.hr::dbfea1bf-5518-499d-ad8a-a12e4238bc8f" providerId="AD" clId="Web-{B86E305C-D41B-AC99-DB7D-C23F7C34D145}" dt="2020-04-14T14:12:54.826" v="85"/>
          <pc:sldLayoutMkLst>
            <pc:docMk/>
            <pc:sldMasterMk cId="1954919425" sldId="2147483741"/>
            <pc:sldLayoutMk cId="3607545932" sldId="2147483733"/>
          </pc:sldLayoutMkLst>
        </pc:sldLayoutChg>
        <pc:sldLayoutChg chg="add del">
          <pc:chgData name="Ivona Dukarić" userId="S::ivona.dukaric@skole.hr::dbfea1bf-5518-499d-ad8a-a12e4238bc8f" providerId="AD" clId="Web-{B86E305C-D41B-AC99-DB7D-C23F7C34D145}" dt="2020-04-14T14:12:54.826" v="85"/>
          <pc:sldLayoutMkLst>
            <pc:docMk/>
            <pc:sldMasterMk cId="1954919425" sldId="2147483741"/>
            <pc:sldLayoutMk cId="2894856235" sldId="2147483734"/>
          </pc:sldLayoutMkLst>
        </pc:sldLayoutChg>
        <pc:sldLayoutChg chg="add del">
          <pc:chgData name="Ivona Dukarić" userId="S::ivona.dukaric@skole.hr::dbfea1bf-5518-499d-ad8a-a12e4238bc8f" providerId="AD" clId="Web-{B86E305C-D41B-AC99-DB7D-C23F7C34D145}" dt="2020-04-14T14:12:54.826" v="85"/>
          <pc:sldLayoutMkLst>
            <pc:docMk/>
            <pc:sldMasterMk cId="1954919425" sldId="2147483741"/>
            <pc:sldLayoutMk cId="3384988616" sldId="2147483735"/>
          </pc:sldLayoutMkLst>
        </pc:sldLayoutChg>
        <pc:sldLayoutChg chg="add del">
          <pc:chgData name="Ivona Dukarić" userId="S::ivona.dukaric@skole.hr::dbfea1bf-5518-499d-ad8a-a12e4238bc8f" providerId="AD" clId="Web-{B86E305C-D41B-AC99-DB7D-C23F7C34D145}" dt="2020-04-14T14:12:54.826" v="85"/>
          <pc:sldLayoutMkLst>
            <pc:docMk/>
            <pc:sldMasterMk cId="1954919425" sldId="2147483741"/>
            <pc:sldLayoutMk cId="1140664713" sldId="2147483736"/>
          </pc:sldLayoutMkLst>
        </pc:sldLayoutChg>
        <pc:sldLayoutChg chg="add del">
          <pc:chgData name="Ivona Dukarić" userId="S::ivona.dukaric@skole.hr::dbfea1bf-5518-499d-ad8a-a12e4238bc8f" providerId="AD" clId="Web-{B86E305C-D41B-AC99-DB7D-C23F7C34D145}" dt="2020-04-14T14:12:54.826" v="85"/>
          <pc:sldLayoutMkLst>
            <pc:docMk/>
            <pc:sldMasterMk cId="1954919425" sldId="2147483741"/>
            <pc:sldLayoutMk cId="2527025677" sldId="2147483737"/>
          </pc:sldLayoutMkLst>
        </pc:sldLayoutChg>
        <pc:sldLayoutChg chg="add del">
          <pc:chgData name="Ivona Dukarić" userId="S::ivona.dukaric@skole.hr::dbfea1bf-5518-499d-ad8a-a12e4238bc8f" providerId="AD" clId="Web-{B86E305C-D41B-AC99-DB7D-C23F7C34D145}" dt="2020-04-14T14:12:54.826" v="85"/>
          <pc:sldLayoutMkLst>
            <pc:docMk/>
            <pc:sldMasterMk cId="1954919425" sldId="2147483741"/>
            <pc:sldLayoutMk cId="4197050427" sldId="2147483738"/>
          </pc:sldLayoutMkLst>
        </pc:sldLayoutChg>
        <pc:sldLayoutChg chg="add del">
          <pc:chgData name="Ivona Dukarić" userId="S::ivona.dukaric@skole.hr::dbfea1bf-5518-499d-ad8a-a12e4238bc8f" providerId="AD" clId="Web-{B86E305C-D41B-AC99-DB7D-C23F7C34D145}" dt="2020-04-14T14:12:54.826" v="85"/>
          <pc:sldLayoutMkLst>
            <pc:docMk/>
            <pc:sldMasterMk cId="1954919425" sldId="2147483741"/>
            <pc:sldLayoutMk cId="3208628134" sldId="2147483739"/>
          </pc:sldLayoutMkLst>
        </pc:sldLayoutChg>
        <pc:sldLayoutChg chg="add del">
          <pc:chgData name="Ivona Dukarić" userId="S::ivona.dukaric@skole.hr::dbfea1bf-5518-499d-ad8a-a12e4238bc8f" providerId="AD" clId="Web-{B86E305C-D41B-AC99-DB7D-C23F7C34D145}" dt="2020-04-14T14:12:54.826" v="85"/>
          <pc:sldLayoutMkLst>
            <pc:docMk/>
            <pc:sldMasterMk cId="1954919425" sldId="2147483741"/>
            <pc:sldLayoutMk cId="3161978108" sldId="2147483740"/>
          </pc:sldLayoutMkLst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EF271B-DD63-4579-9597-4BD3F717492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79DF2D8-A4B6-49B5-9272-6A06306772C8}">
      <dgm:prSet/>
      <dgm:spPr/>
      <dgm:t>
        <a:bodyPr/>
        <a:lstStyle/>
        <a:p>
          <a:r>
            <a:rPr lang="en-US" b="1">
              <a:latin typeface="Times New Roman"/>
              <a:cs typeface="Times New Roman"/>
            </a:rPr>
            <a:t>1. Po čemu je tvoje mjesto posebno?</a:t>
          </a:r>
          <a:endParaRPr lang="en-US">
            <a:latin typeface="Times New Roman"/>
            <a:cs typeface="Times New Roman"/>
          </a:endParaRPr>
        </a:p>
      </dgm:t>
    </dgm:pt>
    <dgm:pt modelId="{7F26803F-9B8D-458D-8FDA-00959C66EF59}" type="parTrans" cxnId="{B8827A39-F868-4D49-8793-83D9A72BA033}">
      <dgm:prSet/>
      <dgm:spPr/>
      <dgm:t>
        <a:bodyPr/>
        <a:lstStyle/>
        <a:p>
          <a:endParaRPr lang="en-US"/>
        </a:p>
      </dgm:t>
    </dgm:pt>
    <dgm:pt modelId="{2259D3DC-536E-45CC-8979-03CE46A6C068}" type="sibTrans" cxnId="{B8827A39-F868-4D49-8793-83D9A72BA033}">
      <dgm:prSet/>
      <dgm:spPr/>
      <dgm:t>
        <a:bodyPr/>
        <a:lstStyle/>
        <a:p>
          <a:endParaRPr lang="en-US"/>
        </a:p>
      </dgm:t>
    </dgm:pt>
    <dgm:pt modelId="{CD66627E-2D58-4DD6-A91F-F0A63F9069EA}">
      <dgm:prSet/>
      <dgm:spPr/>
      <dgm:t>
        <a:bodyPr/>
        <a:lstStyle/>
        <a:p>
          <a:r>
            <a:rPr lang="en-US" b="1">
              <a:latin typeface="Times New Roman"/>
              <a:cs typeface="Times New Roman"/>
            </a:rPr>
            <a:t>2. Koju bi njegovu ljepotu izdvojio/la?</a:t>
          </a:r>
          <a:endParaRPr lang="en-US">
            <a:latin typeface="Times New Roman"/>
            <a:cs typeface="Times New Roman"/>
          </a:endParaRPr>
        </a:p>
      </dgm:t>
    </dgm:pt>
    <dgm:pt modelId="{51DA673C-47FE-48A3-9EDD-E5149F09D46D}" type="parTrans" cxnId="{A7769EBC-4CBD-4C61-B1E2-8682DC7EB97F}">
      <dgm:prSet/>
      <dgm:spPr/>
      <dgm:t>
        <a:bodyPr/>
        <a:lstStyle/>
        <a:p>
          <a:endParaRPr lang="en-US"/>
        </a:p>
      </dgm:t>
    </dgm:pt>
    <dgm:pt modelId="{07F0DE52-2B5E-4E35-85EF-10D6F3D3F3CC}" type="sibTrans" cxnId="{A7769EBC-4CBD-4C61-B1E2-8682DC7EB97F}">
      <dgm:prSet/>
      <dgm:spPr/>
      <dgm:t>
        <a:bodyPr/>
        <a:lstStyle/>
        <a:p>
          <a:endParaRPr lang="en-US"/>
        </a:p>
      </dgm:t>
    </dgm:pt>
    <dgm:pt modelId="{A3B2EB53-1894-4B12-9D57-CF873DE461E6}">
      <dgm:prSet/>
      <dgm:spPr/>
      <dgm:t>
        <a:bodyPr/>
        <a:lstStyle/>
        <a:p>
          <a:r>
            <a:rPr lang="en-US" b="1">
              <a:latin typeface="Times New Roman"/>
              <a:cs typeface="Times New Roman"/>
            </a:rPr>
            <a:t>3. Izdvoji stablo, biljku ili prirodnu pojavu koja je po čemu posebna, drukčija od drugih biljaka, pojava u mjestu u kojem živiš. Imenuj je i opiši. </a:t>
          </a:r>
          <a:endParaRPr lang="en-US">
            <a:latin typeface="Times New Roman"/>
            <a:cs typeface="Times New Roman"/>
          </a:endParaRPr>
        </a:p>
      </dgm:t>
    </dgm:pt>
    <dgm:pt modelId="{FF8D27CC-5DEE-40CD-BF32-CF2573AE51F2}" type="parTrans" cxnId="{64A0945C-2F81-4161-AD4B-82DA1E9CAB0F}">
      <dgm:prSet/>
      <dgm:spPr/>
      <dgm:t>
        <a:bodyPr/>
        <a:lstStyle/>
        <a:p>
          <a:endParaRPr lang="en-US"/>
        </a:p>
      </dgm:t>
    </dgm:pt>
    <dgm:pt modelId="{C3D0FCA8-E0AA-414B-A4C8-B4F3171CDF4C}" type="sibTrans" cxnId="{64A0945C-2F81-4161-AD4B-82DA1E9CAB0F}">
      <dgm:prSet/>
      <dgm:spPr/>
      <dgm:t>
        <a:bodyPr/>
        <a:lstStyle/>
        <a:p>
          <a:endParaRPr lang="en-US"/>
        </a:p>
      </dgm:t>
    </dgm:pt>
    <dgm:pt modelId="{9BA90DC4-D6BB-49F8-9C4B-86497F8FDB4F}" type="pres">
      <dgm:prSet presAssocID="{5FEF271B-DD63-4579-9597-4BD3F717492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2D5FCB3-703F-411E-8A4E-BC37864970A0}" type="pres">
      <dgm:prSet presAssocID="{F79DF2D8-A4B6-49B5-9272-6A06306772C8}" presName="hierRoot1" presStyleCnt="0"/>
      <dgm:spPr/>
    </dgm:pt>
    <dgm:pt modelId="{052F6E21-3919-4D67-8201-5F164A6064EB}" type="pres">
      <dgm:prSet presAssocID="{F79DF2D8-A4B6-49B5-9272-6A06306772C8}" presName="composite" presStyleCnt="0"/>
      <dgm:spPr/>
    </dgm:pt>
    <dgm:pt modelId="{9D246C5D-39A9-4D23-B5B4-062B60CB3E3B}" type="pres">
      <dgm:prSet presAssocID="{F79DF2D8-A4B6-49B5-9272-6A06306772C8}" presName="background" presStyleLbl="node0" presStyleIdx="0" presStyleCnt="3"/>
      <dgm:spPr/>
    </dgm:pt>
    <dgm:pt modelId="{865FBE2D-83BC-40C0-AA81-9EB2A2A8FD4C}" type="pres">
      <dgm:prSet presAssocID="{F79DF2D8-A4B6-49B5-9272-6A06306772C8}" presName="text" presStyleLbl="fgAcc0" presStyleIdx="0" presStyleCnt="3">
        <dgm:presLayoutVars>
          <dgm:chPref val="3"/>
        </dgm:presLayoutVars>
      </dgm:prSet>
      <dgm:spPr/>
    </dgm:pt>
    <dgm:pt modelId="{774A73BF-051E-4F83-8992-535AE873416C}" type="pres">
      <dgm:prSet presAssocID="{F79DF2D8-A4B6-49B5-9272-6A06306772C8}" presName="hierChild2" presStyleCnt="0"/>
      <dgm:spPr/>
    </dgm:pt>
    <dgm:pt modelId="{91E12746-EDA6-449F-BE86-6CE857CAB75A}" type="pres">
      <dgm:prSet presAssocID="{CD66627E-2D58-4DD6-A91F-F0A63F9069EA}" presName="hierRoot1" presStyleCnt="0"/>
      <dgm:spPr/>
    </dgm:pt>
    <dgm:pt modelId="{236619AA-AF90-4846-ACA4-6EA6FFD8FBEE}" type="pres">
      <dgm:prSet presAssocID="{CD66627E-2D58-4DD6-A91F-F0A63F9069EA}" presName="composite" presStyleCnt="0"/>
      <dgm:spPr/>
    </dgm:pt>
    <dgm:pt modelId="{1043F834-5C5C-401E-9C06-6F87B310CE04}" type="pres">
      <dgm:prSet presAssocID="{CD66627E-2D58-4DD6-A91F-F0A63F9069EA}" presName="background" presStyleLbl="node0" presStyleIdx="1" presStyleCnt="3"/>
      <dgm:spPr/>
    </dgm:pt>
    <dgm:pt modelId="{CAEFC067-9709-49A6-8109-DAC7215C4AAA}" type="pres">
      <dgm:prSet presAssocID="{CD66627E-2D58-4DD6-A91F-F0A63F9069EA}" presName="text" presStyleLbl="fgAcc0" presStyleIdx="1" presStyleCnt="3">
        <dgm:presLayoutVars>
          <dgm:chPref val="3"/>
        </dgm:presLayoutVars>
      </dgm:prSet>
      <dgm:spPr/>
    </dgm:pt>
    <dgm:pt modelId="{61D8FF71-3133-4844-8BCB-4027D3E63C00}" type="pres">
      <dgm:prSet presAssocID="{CD66627E-2D58-4DD6-A91F-F0A63F9069EA}" presName="hierChild2" presStyleCnt="0"/>
      <dgm:spPr/>
    </dgm:pt>
    <dgm:pt modelId="{3BF19535-F247-4999-BAD9-27205E2CD821}" type="pres">
      <dgm:prSet presAssocID="{A3B2EB53-1894-4B12-9D57-CF873DE461E6}" presName="hierRoot1" presStyleCnt="0"/>
      <dgm:spPr/>
    </dgm:pt>
    <dgm:pt modelId="{2ACECBD6-6FA7-479B-9144-8A034ACFDCE8}" type="pres">
      <dgm:prSet presAssocID="{A3B2EB53-1894-4B12-9D57-CF873DE461E6}" presName="composite" presStyleCnt="0"/>
      <dgm:spPr/>
    </dgm:pt>
    <dgm:pt modelId="{04B9936C-F90C-48EF-AF29-C7E0243D444C}" type="pres">
      <dgm:prSet presAssocID="{A3B2EB53-1894-4B12-9D57-CF873DE461E6}" presName="background" presStyleLbl="node0" presStyleIdx="2" presStyleCnt="3"/>
      <dgm:spPr/>
    </dgm:pt>
    <dgm:pt modelId="{60C82717-035B-4322-AC0F-B3637A791714}" type="pres">
      <dgm:prSet presAssocID="{A3B2EB53-1894-4B12-9D57-CF873DE461E6}" presName="text" presStyleLbl="fgAcc0" presStyleIdx="2" presStyleCnt="3">
        <dgm:presLayoutVars>
          <dgm:chPref val="3"/>
        </dgm:presLayoutVars>
      </dgm:prSet>
      <dgm:spPr/>
    </dgm:pt>
    <dgm:pt modelId="{B41489D0-0BF6-43CE-B7E1-442EBA310529}" type="pres">
      <dgm:prSet presAssocID="{A3B2EB53-1894-4B12-9D57-CF873DE461E6}" presName="hierChild2" presStyleCnt="0"/>
      <dgm:spPr/>
    </dgm:pt>
  </dgm:ptLst>
  <dgm:cxnLst>
    <dgm:cxn modelId="{B8827A39-F868-4D49-8793-83D9A72BA033}" srcId="{5FEF271B-DD63-4579-9597-4BD3F717492F}" destId="{F79DF2D8-A4B6-49B5-9272-6A06306772C8}" srcOrd="0" destOrd="0" parTransId="{7F26803F-9B8D-458D-8FDA-00959C66EF59}" sibTransId="{2259D3DC-536E-45CC-8979-03CE46A6C068}"/>
    <dgm:cxn modelId="{64A0945C-2F81-4161-AD4B-82DA1E9CAB0F}" srcId="{5FEF271B-DD63-4579-9597-4BD3F717492F}" destId="{A3B2EB53-1894-4B12-9D57-CF873DE461E6}" srcOrd="2" destOrd="0" parTransId="{FF8D27CC-5DEE-40CD-BF32-CF2573AE51F2}" sibTransId="{C3D0FCA8-E0AA-414B-A4C8-B4F3171CDF4C}"/>
    <dgm:cxn modelId="{23CF7E48-7E27-4D2B-A098-04CBE546BF95}" type="presOf" srcId="{F79DF2D8-A4B6-49B5-9272-6A06306772C8}" destId="{865FBE2D-83BC-40C0-AA81-9EB2A2A8FD4C}" srcOrd="0" destOrd="0" presId="urn:microsoft.com/office/officeart/2005/8/layout/hierarchy1"/>
    <dgm:cxn modelId="{80E3B276-6716-4994-910B-C378BFE07721}" type="presOf" srcId="{A3B2EB53-1894-4B12-9D57-CF873DE461E6}" destId="{60C82717-035B-4322-AC0F-B3637A791714}" srcOrd="0" destOrd="0" presId="urn:microsoft.com/office/officeart/2005/8/layout/hierarchy1"/>
    <dgm:cxn modelId="{056ED0AA-EDB8-47A9-A02E-FDF5F0E687C8}" type="presOf" srcId="{CD66627E-2D58-4DD6-A91F-F0A63F9069EA}" destId="{CAEFC067-9709-49A6-8109-DAC7215C4AAA}" srcOrd="0" destOrd="0" presId="urn:microsoft.com/office/officeart/2005/8/layout/hierarchy1"/>
    <dgm:cxn modelId="{A7769EBC-4CBD-4C61-B1E2-8682DC7EB97F}" srcId="{5FEF271B-DD63-4579-9597-4BD3F717492F}" destId="{CD66627E-2D58-4DD6-A91F-F0A63F9069EA}" srcOrd="1" destOrd="0" parTransId="{51DA673C-47FE-48A3-9EDD-E5149F09D46D}" sibTransId="{07F0DE52-2B5E-4E35-85EF-10D6F3D3F3CC}"/>
    <dgm:cxn modelId="{09257AC4-34A6-4E77-83D2-2B979B908B92}" type="presOf" srcId="{5FEF271B-DD63-4579-9597-4BD3F717492F}" destId="{9BA90DC4-D6BB-49F8-9C4B-86497F8FDB4F}" srcOrd="0" destOrd="0" presId="urn:microsoft.com/office/officeart/2005/8/layout/hierarchy1"/>
    <dgm:cxn modelId="{3660ADCF-852D-4E45-BB62-8DADE77F126A}" type="presParOf" srcId="{9BA90DC4-D6BB-49F8-9C4B-86497F8FDB4F}" destId="{62D5FCB3-703F-411E-8A4E-BC37864970A0}" srcOrd="0" destOrd="0" presId="urn:microsoft.com/office/officeart/2005/8/layout/hierarchy1"/>
    <dgm:cxn modelId="{3D4B22DC-A265-4E64-B460-AF8A7CE32205}" type="presParOf" srcId="{62D5FCB3-703F-411E-8A4E-BC37864970A0}" destId="{052F6E21-3919-4D67-8201-5F164A6064EB}" srcOrd="0" destOrd="0" presId="urn:microsoft.com/office/officeart/2005/8/layout/hierarchy1"/>
    <dgm:cxn modelId="{300BC385-24BD-4386-B5D0-4CCF8CCCF2D0}" type="presParOf" srcId="{052F6E21-3919-4D67-8201-5F164A6064EB}" destId="{9D246C5D-39A9-4D23-B5B4-062B60CB3E3B}" srcOrd="0" destOrd="0" presId="urn:microsoft.com/office/officeart/2005/8/layout/hierarchy1"/>
    <dgm:cxn modelId="{6311C955-BD28-4B03-B2D8-988FF4989DE5}" type="presParOf" srcId="{052F6E21-3919-4D67-8201-5F164A6064EB}" destId="{865FBE2D-83BC-40C0-AA81-9EB2A2A8FD4C}" srcOrd="1" destOrd="0" presId="urn:microsoft.com/office/officeart/2005/8/layout/hierarchy1"/>
    <dgm:cxn modelId="{573297B7-9765-4E95-99E7-17D01A215897}" type="presParOf" srcId="{62D5FCB3-703F-411E-8A4E-BC37864970A0}" destId="{774A73BF-051E-4F83-8992-535AE873416C}" srcOrd="1" destOrd="0" presId="urn:microsoft.com/office/officeart/2005/8/layout/hierarchy1"/>
    <dgm:cxn modelId="{7952A6E1-2134-4919-9134-72DCFD13F13B}" type="presParOf" srcId="{9BA90DC4-D6BB-49F8-9C4B-86497F8FDB4F}" destId="{91E12746-EDA6-449F-BE86-6CE857CAB75A}" srcOrd="1" destOrd="0" presId="urn:microsoft.com/office/officeart/2005/8/layout/hierarchy1"/>
    <dgm:cxn modelId="{F788842D-05E7-4D8D-A335-682E15223AE3}" type="presParOf" srcId="{91E12746-EDA6-449F-BE86-6CE857CAB75A}" destId="{236619AA-AF90-4846-ACA4-6EA6FFD8FBEE}" srcOrd="0" destOrd="0" presId="urn:microsoft.com/office/officeart/2005/8/layout/hierarchy1"/>
    <dgm:cxn modelId="{A59B664B-D8DC-43EA-A5B7-CDD779635421}" type="presParOf" srcId="{236619AA-AF90-4846-ACA4-6EA6FFD8FBEE}" destId="{1043F834-5C5C-401E-9C06-6F87B310CE04}" srcOrd="0" destOrd="0" presId="urn:microsoft.com/office/officeart/2005/8/layout/hierarchy1"/>
    <dgm:cxn modelId="{50875459-BE59-4DF1-AC9C-0F40394EA439}" type="presParOf" srcId="{236619AA-AF90-4846-ACA4-6EA6FFD8FBEE}" destId="{CAEFC067-9709-49A6-8109-DAC7215C4AAA}" srcOrd="1" destOrd="0" presId="urn:microsoft.com/office/officeart/2005/8/layout/hierarchy1"/>
    <dgm:cxn modelId="{681CBA2C-8086-43C0-BA17-C439BD2B51AA}" type="presParOf" srcId="{91E12746-EDA6-449F-BE86-6CE857CAB75A}" destId="{61D8FF71-3133-4844-8BCB-4027D3E63C00}" srcOrd="1" destOrd="0" presId="urn:microsoft.com/office/officeart/2005/8/layout/hierarchy1"/>
    <dgm:cxn modelId="{9773198A-3FB6-4EF8-A3D1-17C98934C5DC}" type="presParOf" srcId="{9BA90DC4-D6BB-49F8-9C4B-86497F8FDB4F}" destId="{3BF19535-F247-4999-BAD9-27205E2CD821}" srcOrd="2" destOrd="0" presId="urn:microsoft.com/office/officeart/2005/8/layout/hierarchy1"/>
    <dgm:cxn modelId="{5D0225F6-00E9-4D6E-ACB3-F4D3723B6475}" type="presParOf" srcId="{3BF19535-F247-4999-BAD9-27205E2CD821}" destId="{2ACECBD6-6FA7-479B-9144-8A034ACFDCE8}" srcOrd="0" destOrd="0" presId="urn:microsoft.com/office/officeart/2005/8/layout/hierarchy1"/>
    <dgm:cxn modelId="{E4350AE1-4400-4443-BC0B-E42EBB82FBBC}" type="presParOf" srcId="{2ACECBD6-6FA7-479B-9144-8A034ACFDCE8}" destId="{04B9936C-F90C-48EF-AF29-C7E0243D444C}" srcOrd="0" destOrd="0" presId="urn:microsoft.com/office/officeart/2005/8/layout/hierarchy1"/>
    <dgm:cxn modelId="{EA7D9002-C3DE-4B98-AC18-2560467DC9D7}" type="presParOf" srcId="{2ACECBD6-6FA7-479B-9144-8A034ACFDCE8}" destId="{60C82717-035B-4322-AC0F-B3637A791714}" srcOrd="1" destOrd="0" presId="urn:microsoft.com/office/officeart/2005/8/layout/hierarchy1"/>
    <dgm:cxn modelId="{638A9183-072F-4854-9F22-755312571E51}" type="presParOf" srcId="{3BF19535-F247-4999-BAD9-27205E2CD821}" destId="{B41489D0-0BF6-43CE-B7E1-442EBA31052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246C5D-39A9-4D23-B5B4-062B60CB3E3B}">
      <dsp:nvSpPr>
        <dsp:cNvPr id="0" name=""/>
        <dsp:cNvSpPr/>
      </dsp:nvSpPr>
      <dsp:spPr>
        <a:xfrm>
          <a:off x="0" y="935495"/>
          <a:ext cx="2957512" cy="1878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5FBE2D-83BC-40C0-AA81-9EB2A2A8FD4C}">
      <dsp:nvSpPr>
        <dsp:cNvPr id="0" name=""/>
        <dsp:cNvSpPr/>
      </dsp:nvSpPr>
      <dsp:spPr>
        <a:xfrm>
          <a:off x="328612" y="1247677"/>
          <a:ext cx="2957512" cy="1878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>
              <a:latin typeface="Times New Roman"/>
              <a:cs typeface="Times New Roman"/>
            </a:rPr>
            <a:t>1. Po čemu je tvoje mjesto posebno?</a:t>
          </a:r>
          <a:endParaRPr lang="en-US" sz="1600" kern="1200">
            <a:latin typeface="Times New Roman"/>
            <a:cs typeface="Times New Roman"/>
          </a:endParaRPr>
        </a:p>
      </dsp:txBody>
      <dsp:txXfrm>
        <a:off x="383617" y="1302682"/>
        <a:ext cx="2847502" cy="1768010"/>
      </dsp:txXfrm>
    </dsp:sp>
    <dsp:sp modelId="{1043F834-5C5C-401E-9C06-6F87B310CE04}">
      <dsp:nvSpPr>
        <dsp:cNvPr id="0" name=""/>
        <dsp:cNvSpPr/>
      </dsp:nvSpPr>
      <dsp:spPr>
        <a:xfrm>
          <a:off x="3614737" y="935495"/>
          <a:ext cx="2957512" cy="1878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EFC067-9709-49A6-8109-DAC7215C4AAA}">
      <dsp:nvSpPr>
        <dsp:cNvPr id="0" name=""/>
        <dsp:cNvSpPr/>
      </dsp:nvSpPr>
      <dsp:spPr>
        <a:xfrm>
          <a:off x="3943350" y="1247677"/>
          <a:ext cx="2957512" cy="1878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>
              <a:latin typeface="Times New Roman"/>
              <a:cs typeface="Times New Roman"/>
            </a:rPr>
            <a:t>2. Koju bi njegovu ljepotu izdvojio/la?</a:t>
          </a:r>
          <a:endParaRPr lang="en-US" sz="1600" kern="1200">
            <a:latin typeface="Times New Roman"/>
            <a:cs typeface="Times New Roman"/>
          </a:endParaRPr>
        </a:p>
      </dsp:txBody>
      <dsp:txXfrm>
        <a:off x="3998355" y="1302682"/>
        <a:ext cx="2847502" cy="1768010"/>
      </dsp:txXfrm>
    </dsp:sp>
    <dsp:sp modelId="{04B9936C-F90C-48EF-AF29-C7E0243D444C}">
      <dsp:nvSpPr>
        <dsp:cNvPr id="0" name=""/>
        <dsp:cNvSpPr/>
      </dsp:nvSpPr>
      <dsp:spPr>
        <a:xfrm>
          <a:off x="7229475" y="935495"/>
          <a:ext cx="2957512" cy="1878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C82717-035B-4322-AC0F-B3637A791714}">
      <dsp:nvSpPr>
        <dsp:cNvPr id="0" name=""/>
        <dsp:cNvSpPr/>
      </dsp:nvSpPr>
      <dsp:spPr>
        <a:xfrm>
          <a:off x="7558087" y="1247677"/>
          <a:ext cx="2957512" cy="1878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>
              <a:latin typeface="Times New Roman"/>
              <a:cs typeface="Times New Roman"/>
            </a:rPr>
            <a:t>3. Izdvoji stablo, biljku ili prirodnu pojavu koja je po čemu posebna, drukčija od drugih biljaka, pojava u mjestu u kojem živiš. Imenuj je i opiši. </a:t>
          </a:r>
          <a:endParaRPr lang="en-US" sz="1600" kern="1200">
            <a:latin typeface="Times New Roman"/>
            <a:cs typeface="Times New Roman"/>
          </a:endParaRPr>
        </a:p>
      </dsp:txBody>
      <dsp:txXfrm>
        <a:off x="7613092" y="1302682"/>
        <a:ext cx="2847502" cy="17680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4/14/2020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9123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239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592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256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031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506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035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046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495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4/14/2020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972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98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046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ograph.org.uk/photo/1057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patricelynneyoung.blogspot.com/2009/07/midwestern-icon-lombardy-poplar.html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youtube.com/watch?v=rUmh2R9n2tA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6">
            <a:extLst>
              <a:ext uri="{FF2B5EF4-FFF2-40B4-BE49-F238E27FC236}">
                <a16:creationId xmlns:a16="http://schemas.microsoft.com/office/drawing/2014/main" id="{5DCB5928-DC7D-4612-9922-441966E156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8" name="Freeform: Shape 28">
            <a:extLst>
              <a:ext uri="{FF2B5EF4-FFF2-40B4-BE49-F238E27FC236}">
                <a16:creationId xmlns:a16="http://schemas.microsoft.com/office/drawing/2014/main" id="{682C1161-1736-45EC-99B7-33F3CAE9D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59047" cy="6858000"/>
          </a:xfrm>
          <a:custGeom>
            <a:avLst/>
            <a:gdLst>
              <a:gd name="connsiteX0" fmla="*/ 0 w 4959047"/>
              <a:gd name="connsiteY0" fmla="*/ 0 h 6858000"/>
              <a:gd name="connsiteX1" fmla="*/ 4110127 w 4959047"/>
              <a:gd name="connsiteY1" fmla="*/ 0 h 6858000"/>
              <a:gd name="connsiteX2" fmla="*/ 4179024 w 4959047"/>
              <a:gd name="connsiteY2" fmla="*/ 123368 h 6858000"/>
              <a:gd name="connsiteX3" fmla="*/ 4959047 w 4959047"/>
              <a:gd name="connsiteY3" fmla="*/ 3429000 h 6858000"/>
              <a:gd name="connsiteX4" fmla="*/ 4179024 w 4959047"/>
              <a:gd name="connsiteY4" fmla="*/ 6734633 h 6858000"/>
              <a:gd name="connsiteX5" fmla="*/ 4110127 w 4959047"/>
              <a:gd name="connsiteY5" fmla="*/ 6858000 h 6858000"/>
              <a:gd name="connsiteX6" fmla="*/ 0 w 495904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59047" h="6858000">
                <a:moveTo>
                  <a:pt x="0" y="0"/>
                </a:moveTo>
                <a:lnTo>
                  <a:pt x="4110127" y="0"/>
                </a:lnTo>
                <a:lnTo>
                  <a:pt x="4179024" y="123368"/>
                </a:lnTo>
                <a:cubicBezTo>
                  <a:pt x="4668929" y="1045156"/>
                  <a:pt x="4959047" y="2189404"/>
                  <a:pt x="4959047" y="3429000"/>
                </a:cubicBezTo>
                <a:cubicBezTo>
                  <a:pt x="4959047" y="4668597"/>
                  <a:pt x="4668929" y="5812845"/>
                  <a:pt x="4179024" y="6734633"/>
                </a:cubicBezTo>
                <a:lnTo>
                  <a:pt x="411012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1" name="Freeform: Shape 30">
            <a:extLst>
              <a:ext uri="{FF2B5EF4-FFF2-40B4-BE49-F238E27FC236}">
                <a16:creationId xmlns:a16="http://schemas.microsoft.com/office/drawing/2014/main" id="{84D4DDB8-B68F-45B0-9F62-C4279996F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48887" cy="6858000"/>
          </a:xfrm>
          <a:custGeom>
            <a:avLst/>
            <a:gdLst>
              <a:gd name="connsiteX0" fmla="*/ 0 w 4948887"/>
              <a:gd name="connsiteY0" fmla="*/ 0 h 6858000"/>
              <a:gd name="connsiteX1" fmla="*/ 4099967 w 4948887"/>
              <a:gd name="connsiteY1" fmla="*/ 0 h 6858000"/>
              <a:gd name="connsiteX2" fmla="*/ 4168864 w 4948887"/>
              <a:gd name="connsiteY2" fmla="*/ 123368 h 6858000"/>
              <a:gd name="connsiteX3" fmla="*/ 4948887 w 4948887"/>
              <a:gd name="connsiteY3" fmla="*/ 3429000 h 6858000"/>
              <a:gd name="connsiteX4" fmla="*/ 4168864 w 4948887"/>
              <a:gd name="connsiteY4" fmla="*/ 6734633 h 6858000"/>
              <a:gd name="connsiteX5" fmla="*/ 4099967 w 4948887"/>
              <a:gd name="connsiteY5" fmla="*/ 6858000 h 6858000"/>
              <a:gd name="connsiteX6" fmla="*/ 0 w 494888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48887" h="6858000">
                <a:moveTo>
                  <a:pt x="0" y="0"/>
                </a:moveTo>
                <a:lnTo>
                  <a:pt x="4099967" y="0"/>
                </a:lnTo>
                <a:lnTo>
                  <a:pt x="4168864" y="123368"/>
                </a:lnTo>
                <a:cubicBezTo>
                  <a:pt x="4658769" y="1045156"/>
                  <a:pt x="4948887" y="2189404"/>
                  <a:pt x="4948887" y="3429000"/>
                </a:cubicBezTo>
                <a:cubicBezTo>
                  <a:pt x="4948887" y="4668597"/>
                  <a:pt x="4658769" y="5812845"/>
                  <a:pt x="4168864" y="6734633"/>
                </a:cubicBezTo>
                <a:lnTo>
                  <a:pt x="4099967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ctr"/>
            <a:r>
              <a:rPr lang="en-US" sz="4500" b="1">
                <a:latin typeface="Times New Roman"/>
                <a:cs typeface="Calibri Light"/>
              </a:rPr>
              <a:t>Jure Kaštelan: Jablani</a:t>
            </a:r>
            <a:endParaRPr lang="en-US" sz="4500" b="1"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7981" y="4872922"/>
            <a:ext cx="3933306" cy="120814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3000" b="1">
                <a:latin typeface="Times New Roman"/>
                <a:cs typeface="Calibri"/>
              </a:rPr>
              <a:t>(Književnost)</a:t>
            </a:r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7" descr="A group of people standing next to a tree&#10;&#10;Description generated with very high confidence">
            <a:extLst>
              <a:ext uri="{FF2B5EF4-FFF2-40B4-BE49-F238E27FC236}">
                <a16:creationId xmlns:a16="http://schemas.microsoft.com/office/drawing/2014/main" id="{D0BE5148-B903-4DC7-ABA7-05492919A3BB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30211" r="2" b="6147"/>
          <a:stretch/>
        </p:blipFill>
        <p:spPr>
          <a:xfrm>
            <a:off x="5414356" y="634178"/>
            <a:ext cx="6408836" cy="543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ACC6BB2-28F8-4405-829D-0562733BE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2E53F0-AD54-4A55-99A0-EC896CE3C2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D15F19F8-85EE-477A-ACBA-4B6D06978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5C2FFF-2B4F-4185-9605-C1007526E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pPr algn="ctr"/>
            <a:r>
              <a:rPr lang="en-US" b="1">
                <a:latin typeface="Times New Roman"/>
                <a:cs typeface="Times New Roman"/>
              </a:rPr>
              <a:t>RAZMISLI</a:t>
            </a:r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7970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B102121-63AE-4DBD-A18A-7CF3997F8A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2402010"/>
              </p:ext>
            </p:extLst>
          </p:nvPr>
        </p:nvGraphicFramePr>
        <p:xfrm>
          <a:off x="838200" y="2184158"/>
          <a:ext cx="10515600" cy="40611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22264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3">
            <a:extLst>
              <a:ext uri="{FF2B5EF4-FFF2-40B4-BE49-F238E27FC236}">
                <a16:creationId xmlns:a16="http://schemas.microsoft.com/office/drawing/2014/main" id="{2D6FBB9D-1CAA-4D05-AB33-BABDFE17B8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04727B71-B4B6-4823-80A1-68C40B475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9A6DB05-9FB5-4B07-8675-74C23D4FD8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8108D317-7CBD-4897-BD1F-959436D2A3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6" descr="A large green field with trees in the background&#10;&#10;Description generated with very high confidence">
            <a:extLst>
              <a:ext uri="{FF2B5EF4-FFF2-40B4-BE49-F238E27FC236}">
                <a16:creationId xmlns:a16="http://schemas.microsoft.com/office/drawing/2014/main" id="{86A5FB51-6810-4BB3-9D10-BE64CC90791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5215" r="11322"/>
          <a:stretch/>
        </p:blipFill>
        <p:spPr>
          <a:xfrm>
            <a:off x="20" y="10"/>
            <a:ext cx="6717436" cy="6857990"/>
          </a:xfrm>
          <a:custGeom>
            <a:avLst/>
            <a:gdLst/>
            <a:ahLst/>
            <a:cxnLst/>
            <a:rect l="l" t="t" r="r" b="b"/>
            <a:pathLst>
              <a:path w="6717456" h="6858000">
                <a:moveTo>
                  <a:pt x="0" y="0"/>
                </a:moveTo>
                <a:lnTo>
                  <a:pt x="6149468" y="0"/>
                </a:lnTo>
                <a:lnTo>
                  <a:pt x="6202448" y="162605"/>
                </a:lnTo>
                <a:cubicBezTo>
                  <a:pt x="6535625" y="1263763"/>
                  <a:pt x="6717456" y="2453207"/>
                  <a:pt x="6717456" y="3694043"/>
                </a:cubicBezTo>
                <a:cubicBezTo>
                  <a:pt x="6717456" y="4757617"/>
                  <a:pt x="6583866" y="5783433"/>
                  <a:pt x="6335883" y="6748259"/>
                </a:cubicBezTo>
                <a:lnTo>
                  <a:pt x="6305198" y="6858000"/>
                </a:lnTo>
                <a:lnTo>
                  <a:pt x="0" y="6858000"/>
                </a:lnTo>
                <a:close/>
              </a:path>
            </a:pathLst>
          </a:custGeom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D6297641-8B9F-4767-9606-8A11313227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89864" y="387939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8F3CA65-EA00-46B4-9616-39E6853F7B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31572" y="2240371"/>
            <a:ext cx="420624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1BBFEE-20CF-4323-88AA-EA0840BC0E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55563" y="1191738"/>
            <a:ext cx="4271514" cy="508316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just">
              <a:buNone/>
            </a:pPr>
            <a:r>
              <a:rPr lang="en-US" sz="2000" b="1">
                <a:latin typeface="Times New Roman"/>
                <a:cs typeface="Times New Roman"/>
              </a:rPr>
              <a:t>Udobno se smjesti i poslušaj interpretativno čitanje Roberta Kurbaše, Jablani (Jure Kaštelan).</a:t>
            </a:r>
            <a:endParaRPr lang="en-US" sz="2000" b="1" dirty="0">
              <a:latin typeface="Times New Roman"/>
              <a:cs typeface="Times New Roman"/>
            </a:endParaRPr>
          </a:p>
          <a:p>
            <a:pPr marL="0" indent="0" algn="just">
              <a:buNone/>
            </a:pPr>
            <a:endParaRPr lang="en-US" sz="2000" b="1" dirty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endParaRPr lang="en-US" sz="2000" b="1" dirty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en-US" sz="2000" b="1" dirty="0">
                <a:latin typeface="Times New Roman"/>
                <a:cs typeface="Times New Roman"/>
                <a:hlinkClick r:id="rId4"/>
              </a:rPr>
              <a:t>https://www.youtube.com/watch?v=rUmh2R9n2tA</a:t>
            </a:r>
            <a:endParaRPr lang="en-US" sz="2000" b="1">
              <a:latin typeface="Times New Roman"/>
              <a:cs typeface="Times New Roman"/>
            </a:endParaRPr>
          </a:p>
          <a:p>
            <a:pPr marL="0" algn="just"/>
            <a:endParaRPr lang="en-US" sz="2000" b="1" dirty="0">
              <a:latin typeface="Times New Roman"/>
              <a:cs typeface="Times New Roman"/>
            </a:endParaRPr>
          </a:p>
          <a:p>
            <a:pPr marL="0" indent="0" algn="just">
              <a:buNone/>
            </a:pPr>
            <a:endParaRPr lang="en-US" sz="2000" b="1" i="1" dirty="0">
              <a:latin typeface="Times New Roman"/>
              <a:cs typeface="Times New Roman"/>
            </a:endParaRPr>
          </a:p>
          <a:p>
            <a:pPr marL="0" indent="0" algn="just">
              <a:buNone/>
            </a:pPr>
            <a:r>
              <a:rPr lang="en-US" sz="2000" b="1" i="1">
                <a:latin typeface="Times New Roman"/>
                <a:cs typeface="Times New Roman"/>
              </a:rPr>
              <a:t>Koje vrijeme i godišnje doba si zamislio/la prilikom slušanja pjesme? Zašto?</a:t>
            </a:r>
            <a:endParaRPr lang="en-US" sz="2000" b="1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68593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DF8A1-B932-43E7-9FF9-3D194917C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500" b="1">
                <a:latin typeface="Times New Roman"/>
                <a:cs typeface="Times New Roman"/>
              </a:rPr>
              <a:t>Čitanka str. 130./131.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7DD94A-BC87-45E6-BBBA-76980B946E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marL="0" indent="0" algn="just">
              <a:buNone/>
            </a:pPr>
            <a:r>
              <a:rPr lang="en-US" sz="2500" b="1">
                <a:latin typeface="Times New Roman"/>
                <a:cs typeface="Times New Roman"/>
              </a:rPr>
              <a:t>1. Što pjesnikovu rodnom selu daje posebnu ljepotu?</a:t>
            </a:r>
            <a:endParaRPr lang="en-US" sz="2500" b="1" dirty="0">
              <a:latin typeface="Times New Roman"/>
              <a:cs typeface="Times New Roman"/>
            </a:endParaRPr>
          </a:p>
          <a:p>
            <a:pPr marL="0" indent="0" algn="just">
              <a:buNone/>
            </a:pPr>
            <a:r>
              <a:rPr lang="en-US" sz="2500" b="1" dirty="0">
                <a:latin typeface="Times New Roman"/>
                <a:cs typeface="Times New Roman"/>
              </a:rPr>
              <a:t>2. Što u pjesni saznaješ o jablanima? Zašto pjesnik </a:t>
            </a:r>
            <a:r>
              <a:rPr lang="en-US" sz="2500" b="1">
                <a:latin typeface="Times New Roman"/>
                <a:cs typeface="Times New Roman"/>
              </a:rPr>
              <a:t>uspoređuje njihov odraz u vodi s jeguljama?</a:t>
            </a:r>
            <a:endParaRPr lang="en-US" sz="2500" b="1" dirty="0">
              <a:latin typeface="Times New Roman"/>
              <a:cs typeface="Times New Roman"/>
            </a:endParaRPr>
          </a:p>
          <a:p>
            <a:pPr marL="0" indent="0" algn="just">
              <a:buNone/>
            </a:pPr>
            <a:r>
              <a:rPr lang="en-US" sz="2500" b="1">
                <a:latin typeface="Times New Roman"/>
                <a:cs typeface="Times New Roman"/>
              </a:rPr>
              <a:t>3. Izdvoji pjesničku sliku u kojoj najsnažnije doživljavaš ljepotu jablana.</a:t>
            </a:r>
            <a:endParaRPr lang="en-US" sz="2500" b="1" dirty="0">
              <a:latin typeface="Times New Roman"/>
              <a:cs typeface="Times New Roman"/>
            </a:endParaRPr>
          </a:p>
          <a:p>
            <a:pPr marL="0" indent="0" algn="just">
              <a:buNone/>
            </a:pPr>
            <a:r>
              <a:rPr lang="en-US" sz="2500" b="1">
                <a:latin typeface="Times New Roman"/>
                <a:cs typeface="Times New Roman"/>
              </a:rPr>
              <a:t>4. Kako se majka obraća dječaku?</a:t>
            </a:r>
            <a:endParaRPr lang="en-US" sz="2500" b="1" dirty="0">
              <a:latin typeface="Times New Roman"/>
              <a:cs typeface="Times New Roman"/>
            </a:endParaRPr>
          </a:p>
          <a:p>
            <a:pPr marL="0" indent="0" algn="just">
              <a:buNone/>
            </a:pPr>
            <a:r>
              <a:rPr lang="en-US" sz="2500" b="1">
                <a:latin typeface="Times New Roman"/>
                <a:cs typeface="Times New Roman"/>
              </a:rPr>
              <a:t>5. Zašto ga uspoređuje s jablanom?</a:t>
            </a:r>
            <a:endParaRPr lang="en-US" sz="2500" b="1" dirty="0">
              <a:latin typeface="Times New Roman"/>
              <a:cs typeface="Times New Roman"/>
            </a:endParaRPr>
          </a:p>
          <a:p>
            <a:pPr marL="0" indent="0" algn="just">
              <a:buNone/>
            </a:pPr>
            <a:r>
              <a:rPr lang="en-US" sz="2500" b="1">
                <a:latin typeface="Times New Roman"/>
                <a:cs typeface="Times New Roman"/>
              </a:rPr>
              <a:t>6. Izdvoji riječi i skupove riječi koji se ponavljaju u pjesmi. Na koje pjesnkove osjećaje upućuju?</a:t>
            </a:r>
            <a:endParaRPr lang="en-US" sz="2500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20156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DA966-9363-4603-AF26-DCA26CE0F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>
                <a:latin typeface="Times New Roman"/>
                <a:cs typeface="Times New Roman"/>
              </a:rPr>
              <a:t>RAZMISLI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E8CCFC-098E-43A1-8F95-EC536C7052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buNone/>
            </a:pPr>
            <a:endParaRPr lang="en-US" sz="2000" b="1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0" indent="0" algn="just">
              <a:buNone/>
            </a:pPr>
            <a:r>
              <a:rPr lang="en-US" sz="2000" b="1">
                <a:solidFill>
                  <a:srgbClr val="FF0000"/>
                </a:solidFill>
                <a:latin typeface="Times New Roman"/>
                <a:cs typeface="Times New Roman"/>
              </a:rPr>
              <a:t>HIPERBOLA </a:t>
            </a:r>
            <a:r>
              <a:rPr lang="en-US" sz="2000" b="1" dirty="0">
                <a:latin typeface="Times New Roman"/>
                <a:cs typeface="Times New Roman"/>
              </a:rPr>
              <a:t>je stilsko izražajno sredstvo koje preuveličavanjem i pretjerivanjem naglašava osjećaj i odnos prema opisanoj stvari, pojavi ili osobi i na taj način o njoj </a:t>
            </a:r>
            <a:r>
              <a:rPr lang="en-US" sz="2000" b="1">
                <a:latin typeface="Times New Roman"/>
                <a:cs typeface="Times New Roman"/>
              </a:rPr>
              <a:t>pojačava dojam. </a:t>
            </a:r>
            <a:endParaRPr lang="en-US"/>
          </a:p>
          <a:p>
            <a:pPr marL="0" indent="0" algn="just">
              <a:buNone/>
            </a:pPr>
            <a:endParaRPr lang="en-US" sz="2000" b="1" dirty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en-US" sz="2000" b="1" i="1">
                <a:latin typeface="Times New Roman"/>
                <a:cs typeface="Times New Roman"/>
              </a:rPr>
              <a:t>Iz druge strofe izdvoji stih u kojemu je izgled jablana dočaran hiperbolom. Što je njome naglašeno?</a:t>
            </a:r>
            <a:endParaRPr lang="en-US" sz="2000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12465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73597-69E0-4BE4-875C-B395F9CCA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2ECF61-5DE3-4858-A9A3-8DCD0C24B45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buNone/>
            </a:pPr>
            <a:endParaRPr lang="en-US" sz="2500" b="1" dirty="0">
              <a:latin typeface="Times New Roman"/>
              <a:cs typeface="Times New Roman"/>
            </a:endParaRPr>
          </a:p>
          <a:p>
            <a:pPr marL="0" indent="0" algn="just">
              <a:buNone/>
            </a:pPr>
            <a:r>
              <a:rPr lang="en-US" sz="2500" b="1">
                <a:latin typeface="Times New Roman"/>
                <a:cs typeface="Times New Roman"/>
              </a:rPr>
              <a:t>Pronađi u pjesmi primjere za </a:t>
            </a:r>
            <a:r>
              <a:rPr lang="en-US" sz="2500" b="1">
                <a:solidFill>
                  <a:srgbClr val="FF0000"/>
                </a:solidFill>
                <a:latin typeface="Times New Roman"/>
                <a:cs typeface="Times New Roman"/>
              </a:rPr>
              <a:t>asonancu</a:t>
            </a:r>
            <a:r>
              <a:rPr lang="en-US" sz="2500" b="1">
                <a:latin typeface="Times New Roman"/>
                <a:cs typeface="Times New Roman"/>
              </a:rPr>
              <a:t> i </a:t>
            </a:r>
            <a:r>
              <a:rPr lang="en-US" sz="2500" b="1">
                <a:solidFill>
                  <a:srgbClr val="FF0000"/>
                </a:solidFill>
                <a:latin typeface="Times New Roman"/>
                <a:cs typeface="Times New Roman"/>
              </a:rPr>
              <a:t>aliteraciju</a:t>
            </a:r>
            <a:r>
              <a:rPr lang="en-US" sz="2500" b="1">
                <a:latin typeface="Times New Roman"/>
                <a:cs typeface="Times New Roman"/>
              </a:rPr>
              <a:t>.</a:t>
            </a:r>
            <a:endParaRPr lang="en-US" sz="2500" b="1" dirty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en-US" sz="2500" b="1" i="1">
                <a:latin typeface="Times New Roman"/>
                <a:cs typeface="Times New Roman"/>
              </a:rPr>
              <a:t>Koji se samoglasnici i suglasnici ponavljaju?</a:t>
            </a:r>
          </a:p>
          <a:p>
            <a:pPr marL="0" indent="0" algn="ctr">
              <a:buNone/>
            </a:pPr>
            <a:r>
              <a:rPr lang="en-US" sz="2500" b="1" i="1">
                <a:latin typeface="Times New Roman"/>
                <a:cs typeface="Times New Roman"/>
              </a:rPr>
              <a:t>Čemu pridonosi pravilno pojavljivanje istih glasova?</a:t>
            </a:r>
            <a:endParaRPr lang="en-US" sz="2500" b="1" i="1" dirty="0">
              <a:latin typeface="Times New Roman"/>
              <a:cs typeface="Times New Roman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D60F06-8DD4-48C0-8CDB-64CC57F23A6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/>
          </a:p>
          <a:p>
            <a:pPr marL="0" indent="0" algn="ctr">
              <a:buNone/>
            </a:pPr>
            <a:endParaRPr lang="en-US" sz="2500" b="1" i="1" dirty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en-US" sz="2500" b="1" i="1" dirty="0">
                <a:latin typeface="Times New Roman"/>
                <a:cs typeface="Times New Roman"/>
              </a:rPr>
              <a:t>Što pjesnik ističe uporabom oblika </a:t>
            </a:r>
            <a:r>
              <a:rPr lang="en-US" sz="2500" b="1" i="1">
                <a:latin typeface="Times New Roman"/>
                <a:cs typeface="Times New Roman"/>
              </a:rPr>
              <a:t>imena tice umjesto ptice?</a:t>
            </a:r>
            <a:endParaRPr lang="en-US" sz="2500" b="1" i="1" dirty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en-US" sz="2500" b="1" i="1">
                <a:latin typeface="Times New Roman"/>
                <a:cs typeface="Times New Roman"/>
              </a:rPr>
              <a:t>Objasni.</a:t>
            </a:r>
            <a:endParaRPr lang="en-US" sz="2500" b="1" i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72954951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AccentBoxVTI</vt:lpstr>
      <vt:lpstr>Jure Kaštelan: Jablani</vt:lpstr>
      <vt:lpstr>RAZMISLI</vt:lpstr>
      <vt:lpstr>PowerPoint Presentation</vt:lpstr>
      <vt:lpstr>Čitanka str. 130./131.</vt:lpstr>
      <vt:lpstr>RAZMISLI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235</cp:revision>
  <dcterms:created xsi:type="dcterms:W3CDTF">2020-04-14T13:47:23Z</dcterms:created>
  <dcterms:modified xsi:type="dcterms:W3CDTF">2020-04-14T14:36:55Z</dcterms:modified>
</cp:coreProperties>
</file>