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843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797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940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373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459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697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706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82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244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71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9579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03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934C-923E-48FD-B14F-3462DE972E8B}" type="datetimeFigureOut">
              <a:rPr lang="hr-HR" smtClean="0"/>
              <a:t>13.4.2020.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2524-A2E7-411A-BE67-1A8D4D4DB31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28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2787C94-D3B8-4364-97CC-84571B4B1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SLAGANJE RIJEČI PO ABECEDI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7CC3B6-B81D-41D6-8044-326158088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hr-H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76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F77C8C5-DF2E-4D26-8CE8-1E806F9C9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ZAŠTO NAM JE POTREBNO?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F8DA2D-53EF-42BD-8797-5EF1D84E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400">
                <a:solidFill>
                  <a:srgbClr val="000000"/>
                </a:solidFill>
              </a:rPr>
              <a:t>SLAGANJE RIJEČI PO ABECEDI ILI ABECEDNIM REDOM KORISTI SE: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>
                <a:solidFill>
                  <a:srgbClr val="000000"/>
                </a:solidFill>
              </a:rPr>
              <a:t>U KNJIŽNICAMA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>
                <a:solidFill>
                  <a:srgbClr val="000000"/>
                </a:solidFill>
              </a:rPr>
              <a:t>ENCIKLOPEDIJAMA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>
                <a:solidFill>
                  <a:srgbClr val="000000"/>
                </a:solidFill>
              </a:rPr>
              <a:t>RJEČNICIMA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>
                <a:solidFill>
                  <a:srgbClr val="000000"/>
                </a:solidFill>
              </a:rPr>
              <a:t>TELEFONSKIM IMENICIMA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400">
                <a:solidFill>
                  <a:srgbClr val="000000"/>
                </a:solidFill>
              </a:rPr>
              <a:t>ŠKOLSKIM IMENICIMA……..</a:t>
            </a:r>
          </a:p>
        </p:txBody>
      </p:sp>
    </p:spTree>
    <p:extLst>
      <p:ext uri="{BB962C8B-B14F-4D97-AF65-F5344CB8AC3E}">
        <p14:creationId xmlns:p14="http://schemas.microsoft.com/office/powerpoint/2010/main" val="14793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D62FAD-B33F-41CD-AFF0-67C7423B7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POKUŠAJMO!!!</a:t>
            </a:r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78AE7ABF-372F-408D-99D0-6D5973657670}"/>
              </a:ext>
            </a:extLst>
          </p:cNvPr>
          <p:cNvSpPr/>
          <p:nvPr/>
        </p:nvSpPr>
        <p:spPr>
          <a:xfrm>
            <a:off x="838200" y="1825625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C7286E62-5D8E-4EE8-8E1A-81C63BD137CD}"/>
              </a:ext>
            </a:extLst>
          </p:cNvPr>
          <p:cNvSpPr/>
          <p:nvPr/>
        </p:nvSpPr>
        <p:spPr>
          <a:xfrm>
            <a:off x="838200" y="2973485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2DEBF728-3B94-48B2-BDA8-54FE84C0898B}"/>
              </a:ext>
            </a:extLst>
          </p:cNvPr>
          <p:cNvSpPr/>
          <p:nvPr/>
        </p:nvSpPr>
        <p:spPr>
          <a:xfrm>
            <a:off x="840059" y="4060013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D1F6AE39-BADF-43B6-AD82-8B259E343E48}"/>
              </a:ext>
            </a:extLst>
          </p:cNvPr>
          <p:cNvSpPr/>
          <p:nvPr/>
        </p:nvSpPr>
        <p:spPr>
          <a:xfrm>
            <a:off x="873512" y="5207873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F6342FA-03DD-4F7C-873B-C787AE56D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460" y="1800559"/>
            <a:ext cx="2241395" cy="4214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4400" dirty="0"/>
              <a:t>SANJA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4400" dirty="0"/>
              <a:t>ANA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4400" dirty="0"/>
              <a:t>PETAR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4400" dirty="0"/>
              <a:t>BRANKA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AF833328-CA5B-4692-B147-07E556CA116E}"/>
              </a:ext>
            </a:extLst>
          </p:cNvPr>
          <p:cNvSpPr txBox="1"/>
          <p:nvPr/>
        </p:nvSpPr>
        <p:spPr>
          <a:xfrm>
            <a:off x="3051717" y="2341756"/>
            <a:ext cx="20295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/>
              <a:t>KOJE JE PRVO SLOVO U SVAKOJ RIJEČI?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3652422D-E3D0-4A9B-A7A4-A291903FDB44}"/>
              </a:ext>
            </a:extLst>
          </p:cNvPr>
          <p:cNvSpPr txBox="1"/>
          <p:nvPr/>
        </p:nvSpPr>
        <p:spPr>
          <a:xfrm>
            <a:off x="5293112" y="1203770"/>
            <a:ext cx="30331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70C0"/>
                </a:solidFill>
              </a:rPr>
              <a:t>POREDAJMO SADA RIJEČI TAKO DA PRVA BUDE ONA RIJEČ ČIJE JE PRVO SLOVO PRIJE U ABECEDI!</a:t>
            </a: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F9B4D89D-8B71-41F3-BB87-8FBFDE00BE58}"/>
              </a:ext>
            </a:extLst>
          </p:cNvPr>
          <p:cNvSpPr/>
          <p:nvPr/>
        </p:nvSpPr>
        <p:spPr>
          <a:xfrm>
            <a:off x="8815039" y="1778870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9E0538FA-683A-4E1D-BC7B-DBBA0A5F1F7E}"/>
              </a:ext>
            </a:extLst>
          </p:cNvPr>
          <p:cNvSpPr/>
          <p:nvPr/>
        </p:nvSpPr>
        <p:spPr>
          <a:xfrm>
            <a:off x="8809464" y="2889058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3697BF17-E401-4C00-86B9-8B48FC9C983F}"/>
              </a:ext>
            </a:extLst>
          </p:cNvPr>
          <p:cNvSpPr/>
          <p:nvPr/>
        </p:nvSpPr>
        <p:spPr>
          <a:xfrm>
            <a:off x="8809464" y="3941186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F19ADBEA-5865-4D9E-AF53-2628E795B07D}"/>
              </a:ext>
            </a:extLst>
          </p:cNvPr>
          <p:cNvSpPr/>
          <p:nvPr/>
        </p:nvSpPr>
        <p:spPr>
          <a:xfrm>
            <a:off x="8763003" y="4993314"/>
            <a:ext cx="401444" cy="516131"/>
          </a:xfrm>
          <a:prstGeom prst="ellips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AAF1FBF6-3921-4504-B89D-AD4A903425DC}"/>
              </a:ext>
            </a:extLst>
          </p:cNvPr>
          <p:cNvSpPr txBox="1"/>
          <p:nvPr/>
        </p:nvSpPr>
        <p:spPr>
          <a:xfrm>
            <a:off x="8798313" y="1687893"/>
            <a:ext cx="2419814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4400" dirty="0"/>
              <a:t>ANA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hr-HR" dirty="0"/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4400" dirty="0"/>
              <a:t>BRANKA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hr-HR" dirty="0"/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4400" dirty="0"/>
              <a:t>PETAR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endParaRPr lang="hr-HR" dirty="0"/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4400" dirty="0"/>
              <a:t>SANJA</a:t>
            </a:r>
          </a:p>
        </p:txBody>
      </p:sp>
    </p:spTree>
    <p:extLst>
      <p:ext uri="{BB962C8B-B14F-4D97-AF65-F5344CB8AC3E}">
        <p14:creationId xmlns:p14="http://schemas.microsoft.com/office/powerpoint/2010/main" val="15326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/>
      <p:bldP spid="9" grpId="0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04BD14-4281-4AAA-8DA3-DA988D093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981" y="344875"/>
            <a:ext cx="10515600" cy="379954"/>
          </a:xfrm>
        </p:spPr>
        <p:txBody>
          <a:bodyPr>
            <a:noAutofit/>
          </a:bodyPr>
          <a:lstStyle/>
          <a:p>
            <a:r>
              <a:rPr lang="hr-HR" sz="2000" b="1" dirty="0"/>
              <a:t>UZ POMOĆ ABECEDE POREDAJ RIJEČI ABECEDNIM REDOM!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843506-68F5-462B-A98E-8ACC26036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724829"/>
            <a:ext cx="11775688" cy="54521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A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B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C </a:t>
            </a:r>
            <a:r>
              <a:rPr lang="hr-HR" sz="3600" b="1" dirty="0">
                <a:solidFill>
                  <a:srgbClr val="0070C0"/>
                </a:solidFill>
              </a:rPr>
              <a:t>D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Č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Ć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D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DŽ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Đ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E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F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G </a:t>
            </a:r>
            <a:r>
              <a:rPr lang="hr-HR" sz="3600" b="1" dirty="0">
                <a:solidFill>
                  <a:srgbClr val="FF0000"/>
                </a:solidFill>
              </a:rPr>
              <a:t>H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I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J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K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L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LJ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M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N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NJ </a:t>
            </a:r>
            <a:r>
              <a:rPr lang="hr-HR" sz="3600" b="1" dirty="0">
                <a:solidFill>
                  <a:srgbClr val="0070C0"/>
                </a:solidFill>
              </a:rPr>
              <a:t>O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P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R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S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Š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T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U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V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0070C0"/>
                </a:solidFill>
              </a:rPr>
              <a:t>Z</a:t>
            </a:r>
            <a:r>
              <a:rPr lang="hr-HR" sz="3600" b="1" dirty="0"/>
              <a:t> </a:t>
            </a:r>
            <a:r>
              <a:rPr lang="hr-HR" sz="3600" b="1" dirty="0">
                <a:solidFill>
                  <a:srgbClr val="FF0000"/>
                </a:solidFill>
              </a:rPr>
              <a:t>Ž</a:t>
            </a:r>
          </a:p>
          <a:p>
            <a:pPr marL="0" indent="0">
              <a:buNone/>
            </a:pPr>
            <a:endParaRPr lang="hr-HR" sz="36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T</a:t>
            </a:r>
            <a:r>
              <a:rPr lang="hr-HR" sz="3600" b="1" dirty="0"/>
              <a:t>ORBA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S</a:t>
            </a:r>
            <a:r>
              <a:rPr lang="hr-HR" sz="3600" b="1" dirty="0"/>
              <a:t>LON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Ž</a:t>
            </a:r>
            <a:r>
              <a:rPr lang="hr-HR" sz="3600" b="1" dirty="0"/>
              <a:t>ABA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A</a:t>
            </a:r>
            <a:r>
              <a:rPr lang="hr-HR" sz="3600" b="1" dirty="0"/>
              <a:t>VION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C</a:t>
            </a:r>
            <a:r>
              <a:rPr lang="hr-HR" sz="3600" b="1" dirty="0"/>
              <a:t>VIJET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FF0000"/>
                </a:solidFill>
              </a:rPr>
              <a:t>                        K</a:t>
            </a:r>
            <a:r>
              <a:rPr lang="hr-HR" sz="3600" b="1" dirty="0"/>
              <a:t>OŠARA</a:t>
            </a:r>
          </a:p>
          <a:p>
            <a:pPr marL="0" indent="0">
              <a:buNone/>
            </a:pPr>
            <a:endParaRPr lang="hr-HR" sz="2000" b="1" dirty="0">
              <a:solidFill>
                <a:srgbClr val="FF0000"/>
              </a:solidFill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5E3B02B-6133-4366-8A29-A9D3FFDA0297}"/>
              </a:ext>
            </a:extLst>
          </p:cNvPr>
          <p:cNvSpPr txBox="1"/>
          <p:nvPr/>
        </p:nvSpPr>
        <p:spPr>
          <a:xfrm>
            <a:off x="6809678" y="2007219"/>
            <a:ext cx="2274849" cy="3725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AVION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CVIJET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KOŠARA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SLON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TORBA</a:t>
            </a:r>
          </a:p>
          <a:p>
            <a:pPr defTabSz="914400">
              <a:lnSpc>
                <a:spcPct val="90000"/>
              </a:lnSpc>
              <a:spcBef>
                <a:spcPts val="1000"/>
              </a:spcBef>
            </a:pPr>
            <a:r>
              <a:rPr lang="hr-HR" sz="3600" b="1" dirty="0"/>
              <a:t>ŽABA</a:t>
            </a:r>
          </a:p>
        </p:txBody>
      </p:sp>
    </p:spTree>
    <p:extLst>
      <p:ext uri="{BB962C8B-B14F-4D97-AF65-F5344CB8AC3E}">
        <p14:creationId xmlns:p14="http://schemas.microsoft.com/office/powerpoint/2010/main" val="82434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E70ECF5-3E4A-4F5F-ABCE-620EEA0F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r-HR" sz="4000" dirty="0">
                <a:solidFill>
                  <a:srgbClr val="FFFFFF"/>
                </a:solidFill>
              </a:rPr>
              <a:t>ŠTO KADA VIŠE RIJEČI IMA ISTO POČETNO SLOVO?</a:t>
            </a: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289EFB6F-C20F-4E2C-B612-96FE138A12F7}"/>
              </a:ext>
            </a:extLst>
          </p:cNvPr>
          <p:cNvSpPr/>
          <p:nvPr/>
        </p:nvSpPr>
        <p:spPr>
          <a:xfrm>
            <a:off x="1572322" y="3345366"/>
            <a:ext cx="412596" cy="56871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C295F8B2-86CE-4DA5-8643-DAF2568221C9}"/>
              </a:ext>
            </a:extLst>
          </p:cNvPr>
          <p:cNvSpPr/>
          <p:nvPr/>
        </p:nvSpPr>
        <p:spPr>
          <a:xfrm>
            <a:off x="1572322" y="3965126"/>
            <a:ext cx="412596" cy="56871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6BB44236-8DA7-4E83-AB27-F0616581A870}"/>
              </a:ext>
            </a:extLst>
          </p:cNvPr>
          <p:cNvSpPr/>
          <p:nvPr/>
        </p:nvSpPr>
        <p:spPr>
          <a:xfrm>
            <a:off x="1572322" y="4580207"/>
            <a:ext cx="412596" cy="568712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9CFB6D7F-7869-454C-9CC5-1B0D6759FAB2}"/>
              </a:ext>
            </a:extLst>
          </p:cNvPr>
          <p:cNvSpPr/>
          <p:nvPr/>
        </p:nvSpPr>
        <p:spPr>
          <a:xfrm>
            <a:off x="1962616" y="3334215"/>
            <a:ext cx="412596" cy="568712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681B7910-A6FD-4ACD-BA20-857F0C45BE30}"/>
              </a:ext>
            </a:extLst>
          </p:cNvPr>
          <p:cNvSpPr/>
          <p:nvPr/>
        </p:nvSpPr>
        <p:spPr>
          <a:xfrm>
            <a:off x="1981204" y="4012579"/>
            <a:ext cx="412596" cy="568712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D3FE4550-1E40-4601-A54B-212B128194BD}"/>
              </a:ext>
            </a:extLst>
          </p:cNvPr>
          <p:cNvSpPr/>
          <p:nvPr/>
        </p:nvSpPr>
        <p:spPr>
          <a:xfrm>
            <a:off x="1988638" y="4599871"/>
            <a:ext cx="412596" cy="568712"/>
          </a:xfrm>
          <a:prstGeom prst="ellipse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6E7751AF-7C07-4569-AECD-571BBA669950}"/>
              </a:ext>
            </a:extLst>
          </p:cNvPr>
          <p:cNvSpPr/>
          <p:nvPr/>
        </p:nvSpPr>
        <p:spPr>
          <a:xfrm>
            <a:off x="2404957" y="3317488"/>
            <a:ext cx="360549" cy="568712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9BB3229B-EBFF-4F82-BA65-397F133F30B8}"/>
              </a:ext>
            </a:extLst>
          </p:cNvPr>
          <p:cNvSpPr/>
          <p:nvPr/>
        </p:nvSpPr>
        <p:spPr>
          <a:xfrm>
            <a:off x="2404957" y="4009731"/>
            <a:ext cx="360549" cy="568712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A61DA1-0621-4109-B840-F88173A96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322" y="2493910"/>
            <a:ext cx="9440451" cy="3600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dirty="0">
                <a:solidFill>
                  <a:srgbClr val="000000"/>
                </a:solidFill>
              </a:rPr>
              <a:t>AKO VIŠE RIJEČI IMA ISTO POČETNO SLOVO GLEDAMO DRUGO SLOVO U RIJEČI I TAKO REDOM!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000000"/>
                </a:solidFill>
              </a:rPr>
              <a:t>B A L O N						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000000"/>
                </a:solidFill>
              </a:rPr>
              <a:t>B A Č V A				</a:t>
            </a:r>
          </a:p>
          <a:p>
            <a:pPr marL="0" indent="0">
              <a:buNone/>
            </a:pPr>
            <a:r>
              <a:rPr lang="hr-HR" sz="3600" b="1" dirty="0">
                <a:solidFill>
                  <a:srgbClr val="000000"/>
                </a:solidFill>
              </a:rPr>
              <a:t>B O M B O N			</a:t>
            </a:r>
            <a:endParaRPr lang="hr-HR" b="1" dirty="0">
              <a:solidFill>
                <a:srgbClr val="000000"/>
              </a:solidFill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F51094E-2B5D-41C5-A763-6902D77CD4C7}"/>
              </a:ext>
            </a:extLst>
          </p:cNvPr>
          <p:cNvSpPr txBox="1"/>
          <p:nvPr/>
        </p:nvSpPr>
        <p:spPr>
          <a:xfrm>
            <a:off x="6545765" y="3452413"/>
            <a:ext cx="2375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0000"/>
                </a:solidFill>
              </a:rPr>
              <a:t>BAČVA</a:t>
            </a:r>
          </a:p>
          <a:p>
            <a:r>
              <a:rPr lang="hr-HR" sz="3600" b="1" dirty="0">
                <a:solidFill>
                  <a:srgbClr val="000000"/>
                </a:solidFill>
              </a:rPr>
              <a:t>BALON</a:t>
            </a:r>
          </a:p>
          <a:p>
            <a:r>
              <a:rPr lang="hr-HR" sz="3600" b="1" dirty="0">
                <a:solidFill>
                  <a:srgbClr val="000000"/>
                </a:solidFill>
              </a:rPr>
              <a:t>BOMBON</a:t>
            </a:r>
          </a:p>
        </p:txBody>
      </p:sp>
    </p:spTree>
    <p:extLst>
      <p:ext uri="{BB962C8B-B14F-4D97-AF65-F5344CB8AC3E}">
        <p14:creationId xmlns:p14="http://schemas.microsoft.com/office/powerpoint/2010/main" val="94849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5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CDCCEB-593D-4CDE-893E-447D5E9DA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RIJEŠI SAMOSTALNO!!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181A49-ADB8-4A6E-89CD-3A6F6B3EA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868"/>
            <a:ext cx="10515600" cy="4638095"/>
          </a:xfrm>
        </p:spPr>
        <p:txBody>
          <a:bodyPr/>
          <a:lstStyle/>
          <a:p>
            <a:pPr marL="0" indent="0">
              <a:buNone/>
            </a:pPr>
            <a:r>
              <a:rPr lang="hr-HR" sz="3200" b="1" dirty="0">
                <a:solidFill>
                  <a:srgbClr val="FF0000"/>
                </a:solidFill>
              </a:rPr>
              <a:t>A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B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C </a:t>
            </a:r>
            <a:r>
              <a:rPr lang="hr-HR" sz="3200" b="1" dirty="0">
                <a:solidFill>
                  <a:srgbClr val="0070C0"/>
                </a:solidFill>
              </a:rPr>
              <a:t>D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Č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Ć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D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DŽ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Đ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E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F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G </a:t>
            </a:r>
            <a:r>
              <a:rPr lang="hr-HR" sz="3200" b="1" dirty="0">
                <a:solidFill>
                  <a:srgbClr val="FF0000"/>
                </a:solidFill>
              </a:rPr>
              <a:t>H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I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J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K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L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LJ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M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N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NJ </a:t>
            </a:r>
            <a:r>
              <a:rPr lang="hr-HR" sz="3200" b="1" dirty="0">
                <a:solidFill>
                  <a:srgbClr val="0070C0"/>
                </a:solidFill>
              </a:rPr>
              <a:t>O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P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R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S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Š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T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U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V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0070C0"/>
                </a:solidFill>
              </a:rPr>
              <a:t>Z</a:t>
            </a:r>
            <a:r>
              <a:rPr lang="hr-HR" sz="3200" b="1" dirty="0"/>
              <a:t> </a:t>
            </a:r>
            <a:r>
              <a:rPr lang="hr-HR" sz="3200" b="1" dirty="0">
                <a:solidFill>
                  <a:srgbClr val="FF0000"/>
                </a:solidFill>
              </a:rPr>
              <a:t>Ž</a:t>
            </a:r>
          </a:p>
          <a:p>
            <a:pPr marL="0" indent="0">
              <a:buNone/>
            </a:pPr>
            <a:r>
              <a:rPr lang="hr-HR" dirty="0"/>
              <a:t>ZAPIŠI OVE RIJEČI ABECEDNIM REDOM U PISANKU!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AUTO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DŽEP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MAMA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CVIJET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OLOVKA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ORMAR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PTICA</a:t>
            </a:r>
          </a:p>
        </p:txBody>
      </p:sp>
    </p:spTree>
    <p:extLst>
      <p:ext uri="{BB962C8B-B14F-4D97-AF65-F5344CB8AC3E}">
        <p14:creationId xmlns:p14="http://schemas.microsoft.com/office/powerpoint/2010/main" val="103181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FD77AB-8874-41CE-B191-DACA678A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PROVJERI!!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6D7B53E-512F-48D8-8908-15F083594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                                  AUTO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                         		CVIJET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DŽEP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MAMA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OLOVKA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ORMAR</a:t>
            </a:r>
          </a:p>
          <a:p>
            <a:pPr marL="0" indent="0">
              <a:buNone/>
            </a:pPr>
            <a:r>
              <a:rPr lang="hr-HR" b="1" dirty="0">
                <a:solidFill>
                  <a:srgbClr val="7030A0"/>
                </a:solidFill>
              </a:rPr>
              <a:t>				PTICA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40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287</Words>
  <Application>Microsoft Office PowerPoint</Application>
  <PresentationFormat>Široki zaslon</PresentationFormat>
  <Paragraphs>66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SLAGANJE RIJEČI PO ABECEDI</vt:lpstr>
      <vt:lpstr>ZAŠTO NAM JE POTREBNO?</vt:lpstr>
      <vt:lpstr>POKUŠAJMO!!!</vt:lpstr>
      <vt:lpstr>UZ POMOĆ ABECEDE POREDAJ RIJEČI ABECEDNIM REDOM!</vt:lpstr>
      <vt:lpstr>ŠTO KADA VIŠE RIJEČI IMA ISTO POČETNO SLOVO?</vt:lpstr>
      <vt:lpstr>RIJEŠI SAMOSTALNO!!</vt:lpstr>
      <vt:lpstr>PROVJERI!!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SLAGANJE RIJEČI PO ABECEDI</dc:title>
  <dc:creator>Boba Š.</dc:creator>
  <cp:lastModifiedBy>Boba Š.</cp:lastModifiedBy>
  <cp:revision>4</cp:revision>
  <dcterms:created xsi:type="dcterms:W3CDTF">2020-04-13T15:05:21Z</dcterms:created>
  <dcterms:modified xsi:type="dcterms:W3CDTF">2020-04-13T15:27:44Z</dcterms:modified>
</cp:coreProperties>
</file>