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6" r:id="rId3"/>
    <p:sldMasterId id="2147483699" r:id="rId4"/>
    <p:sldMasterId id="2147483712" r:id="rId5"/>
    <p:sldMasterId id="2147483725" r:id="rId6"/>
  </p:sldMasterIdLst>
  <p:sldIdLst>
    <p:sldId id="257" r:id="rId7"/>
    <p:sldId id="259" r:id="rId8"/>
    <p:sldId id="260" r:id="rId9"/>
    <p:sldId id="261" r:id="rId10"/>
    <p:sldId id="262" r:id="rId11"/>
    <p:sldId id="263" r:id="rId12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theme" Target="theme/theme1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178" y="-30152"/>
            <a:ext cx="12193057" cy="32555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47045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26240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055023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397332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178" y="-30152"/>
            <a:ext cx="12193057" cy="32555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698125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151890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7" name="Slika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04478"/>
            <a:ext cx="12193057" cy="325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9231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619140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2E82A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2E82A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676095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699899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5938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088985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lagođeni izgl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</p:spTree>
    <p:extLst>
      <p:ext uri="{BB962C8B-B14F-4D97-AF65-F5344CB8AC3E}">
        <p14:creationId xmlns:p14="http://schemas.microsoft.com/office/powerpoint/2010/main" val="34912289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84030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881546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722870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992746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178" y="-30152"/>
            <a:ext cx="12193057" cy="32555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687871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519626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7" name="Slika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04478"/>
            <a:ext cx="12193057" cy="325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4213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020709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2E82A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2E82A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66374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7" name="Slika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04478"/>
            <a:ext cx="12193057" cy="325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07719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110843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83728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lagođeni izgl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</p:spTree>
    <p:extLst>
      <p:ext uri="{BB962C8B-B14F-4D97-AF65-F5344CB8AC3E}">
        <p14:creationId xmlns:p14="http://schemas.microsoft.com/office/powerpoint/2010/main" val="24360781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793559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2861530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043866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7309498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178" y="-30152"/>
            <a:ext cx="12193057" cy="32555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9008671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3724970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7" name="Slika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04478"/>
            <a:ext cx="12193057" cy="325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572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7560976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1173997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2E82A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2E82A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5484919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2245770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143135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lagođeni izgl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</p:spTree>
    <p:extLst>
      <p:ext uri="{BB962C8B-B14F-4D97-AF65-F5344CB8AC3E}">
        <p14:creationId xmlns:p14="http://schemas.microsoft.com/office/powerpoint/2010/main" val="135108492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868431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5869436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6774527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7907006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178" y="-30152"/>
            <a:ext cx="12193057" cy="32555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37508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2E82A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2E82A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4794857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1296630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7" name="Slika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04478"/>
            <a:ext cx="12193057" cy="325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37599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2274716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2E82A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2E82A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8389623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7230917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112896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lagođeni izgl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</p:spTree>
    <p:extLst>
      <p:ext uri="{BB962C8B-B14F-4D97-AF65-F5344CB8AC3E}">
        <p14:creationId xmlns:p14="http://schemas.microsoft.com/office/powerpoint/2010/main" val="2292317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9907626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620437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86644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2012490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65422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178" y="-30152"/>
            <a:ext cx="12193057" cy="32555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9142293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4690522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7" name="Slika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04478"/>
            <a:ext cx="12193057" cy="325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20812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5210369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2E82A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2E82A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1121293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714519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90762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lagođeni izgl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</p:spTree>
    <p:extLst>
      <p:ext uri="{BB962C8B-B14F-4D97-AF65-F5344CB8AC3E}">
        <p14:creationId xmlns:p14="http://schemas.microsoft.com/office/powerpoint/2010/main" val="252541181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31514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82598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327509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5201671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48102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lagođeni izgl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</p:spTree>
    <p:extLst>
      <p:ext uri="{BB962C8B-B14F-4D97-AF65-F5344CB8AC3E}">
        <p14:creationId xmlns:p14="http://schemas.microsoft.com/office/powerpoint/2010/main" val="2710112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7788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38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50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6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ka 7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-37197"/>
            <a:ext cx="12193057" cy="144997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7718" y="52890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718" y="2042282"/>
            <a:ext cx="10541193" cy="3872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11" name="TextBox 10"/>
          <p:cNvSpPr txBox="1"/>
          <p:nvPr userDrawn="1"/>
        </p:nvSpPr>
        <p:spPr>
          <a:xfrm>
            <a:off x="6388619" y="6046308"/>
            <a:ext cx="2111433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Projekt </a:t>
            </a:r>
            <a:r>
              <a:rPr kumimoji="0" lang="hr-HR" sz="105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Podrška provedbi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05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Cjelovite kurikularne</a:t>
            </a:r>
            <a:br>
              <a:rPr kumimoji="0" lang="hr-HR" sz="105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hr-HR" sz="105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reforme (CKR)</a:t>
            </a:r>
            <a:endParaRPr kumimoji="0" lang="hr-HR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3269474" y="5914662"/>
            <a:ext cx="1994805" cy="720000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674" y="5974848"/>
            <a:ext cx="1483460" cy="720000"/>
          </a:xfrm>
          <a:prstGeom prst="rect">
            <a:avLst/>
          </a:prstGeom>
        </p:spPr>
      </p:pic>
      <p:pic>
        <p:nvPicPr>
          <p:cNvPr id="12" name="Picture 6" descr="lenta prava"/>
          <p:cNvPicPr>
            <a:picLocks noChangeAspect="1"/>
          </p:cNvPicPr>
          <p:nvPr userDrawn="1"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4392" y="5959560"/>
            <a:ext cx="2212941" cy="72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32812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2E82AF"/>
          </a:solidFill>
          <a:latin typeface="Segoe UI Semilight" panose="020B0402040204020203" pitchFamily="34" charset="0"/>
          <a:ea typeface="+mj-ea"/>
          <a:cs typeface="Segoe UI Semilight" panose="020B04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2E82AF"/>
        </a:buClr>
        <a:buFont typeface="Wingdings" panose="05000000000000000000" pitchFamily="2" charset="2"/>
        <a:buChar char="§"/>
        <a:defRPr sz="30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82AF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82AF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82AF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82AF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ka 7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-37197"/>
            <a:ext cx="12193057" cy="144997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7718" y="52890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718" y="2042282"/>
            <a:ext cx="10541193" cy="3872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11" name="TextBox 10"/>
          <p:cNvSpPr txBox="1"/>
          <p:nvPr userDrawn="1"/>
        </p:nvSpPr>
        <p:spPr>
          <a:xfrm>
            <a:off x="6388619" y="6046308"/>
            <a:ext cx="2111433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Projekt </a:t>
            </a:r>
            <a:r>
              <a:rPr kumimoji="0" lang="hr-HR" sz="105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Podrška provedbi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05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Cjelovite kurikularne</a:t>
            </a:r>
            <a:br>
              <a:rPr kumimoji="0" lang="hr-HR" sz="105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hr-HR" sz="105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reforme (CKR)</a:t>
            </a:r>
            <a:endParaRPr kumimoji="0" lang="hr-HR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3269474" y="5914662"/>
            <a:ext cx="1994805" cy="720000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674" y="5974848"/>
            <a:ext cx="1483460" cy="720000"/>
          </a:xfrm>
          <a:prstGeom prst="rect">
            <a:avLst/>
          </a:prstGeom>
        </p:spPr>
      </p:pic>
      <p:pic>
        <p:nvPicPr>
          <p:cNvPr id="12" name="Picture 6" descr="lenta prava"/>
          <p:cNvPicPr>
            <a:picLocks noChangeAspect="1"/>
          </p:cNvPicPr>
          <p:nvPr userDrawn="1"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4392" y="5959560"/>
            <a:ext cx="2212941" cy="72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26064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2E82AF"/>
          </a:solidFill>
          <a:latin typeface="Segoe UI Semilight" panose="020B0402040204020203" pitchFamily="34" charset="0"/>
          <a:ea typeface="+mj-ea"/>
          <a:cs typeface="Segoe UI Semilight" panose="020B04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2E82AF"/>
        </a:buClr>
        <a:buFont typeface="Wingdings" panose="05000000000000000000" pitchFamily="2" charset="2"/>
        <a:buChar char="§"/>
        <a:defRPr sz="30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82AF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82AF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82AF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82AF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ka 7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-37197"/>
            <a:ext cx="12193057" cy="144997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7718" y="52890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718" y="2042282"/>
            <a:ext cx="10541193" cy="3872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11" name="TextBox 10"/>
          <p:cNvSpPr txBox="1"/>
          <p:nvPr userDrawn="1"/>
        </p:nvSpPr>
        <p:spPr>
          <a:xfrm>
            <a:off x="6388619" y="6046308"/>
            <a:ext cx="2111433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Projekt </a:t>
            </a:r>
            <a:r>
              <a:rPr kumimoji="0" lang="hr-HR" sz="105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Podrška provedbi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05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Cjelovite kurikularne</a:t>
            </a:r>
            <a:br>
              <a:rPr kumimoji="0" lang="hr-HR" sz="105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hr-HR" sz="105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reforme (CKR)</a:t>
            </a:r>
            <a:endParaRPr kumimoji="0" lang="hr-HR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3269474" y="5914662"/>
            <a:ext cx="1994805" cy="720000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674" y="5974848"/>
            <a:ext cx="1483460" cy="720000"/>
          </a:xfrm>
          <a:prstGeom prst="rect">
            <a:avLst/>
          </a:prstGeom>
        </p:spPr>
      </p:pic>
      <p:pic>
        <p:nvPicPr>
          <p:cNvPr id="12" name="Picture 6" descr="lenta prava"/>
          <p:cNvPicPr>
            <a:picLocks noChangeAspect="1"/>
          </p:cNvPicPr>
          <p:nvPr userDrawn="1"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4392" y="5959560"/>
            <a:ext cx="2212941" cy="72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21184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2E82AF"/>
          </a:solidFill>
          <a:latin typeface="Segoe UI Semilight" panose="020B0402040204020203" pitchFamily="34" charset="0"/>
          <a:ea typeface="+mj-ea"/>
          <a:cs typeface="Segoe UI Semilight" panose="020B04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2E82AF"/>
        </a:buClr>
        <a:buFont typeface="Wingdings" panose="05000000000000000000" pitchFamily="2" charset="2"/>
        <a:buChar char="§"/>
        <a:defRPr sz="30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82AF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82AF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82AF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82AF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ka 7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-37197"/>
            <a:ext cx="12193057" cy="144997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7718" y="52890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718" y="2042282"/>
            <a:ext cx="10541193" cy="3872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11" name="TextBox 10"/>
          <p:cNvSpPr txBox="1"/>
          <p:nvPr userDrawn="1"/>
        </p:nvSpPr>
        <p:spPr>
          <a:xfrm>
            <a:off x="6388619" y="6046308"/>
            <a:ext cx="2111433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Projekt </a:t>
            </a:r>
            <a:r>
              <a:rPr kumimoji="0" lang="hr-HR" sz="105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Podrška provedbi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05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Cjelovite kurikularne</a:t>
            </a:r>
            <a:br>
              <a:rPr kumimoji="0" lang="hr-HR" sz="105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hr-HR" sz="105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reforme (CKR)</a:t>
            </a:r>
            <a:endParaRPr kumimoji="0" lang="hr-HR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3269474" y="5914662"/>
            <a:ext cx="1994805" cy="720000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674" y="5974848"/>
            <a:ext cx="1483460" cy="720000"/>
          </a:xfrm>
          <a:prstGeom prst="rect">
            <a:avLst/>
          </a:prstGeom>
        </p:spPr>
      </p:pic>
      <p:pic>
        <p:nvPicPr>
          <p:cNvPr id="12" name="Picture 6" descr="lenta prava"/>
          <p:cNvPicPr>
            <a:picLocks noChangeAspect="1"/>
          </p:cNvPicPr>
          <p:nvPr userDrawn="1"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4392" y="5959560"/>
            <a:ext cx="2212941" cy="72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93497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2E82AF"/>
          </a:solidFill>
          <a:latin typeface="Segoe UI Semilight" panose="020B0402040204020203" pitchFamily="34" charset="0"/>
          <a:ea typeface="+mj-ea"/>
          <a:cs typeface="Segoe UI Semilight" panose="020B04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2E82AF"/>
        </a:buClr>
        <a:buFont typeface="Wingdings" panose="05000000000000000000" pitchFamily="2" charset="2"/>
        <a:buChar char="§"/>
        <a:defRPr sz="30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82AF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82AF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82AF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82AF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ka 7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-37197"/>
            <a:ext cx="12193057" cy="144997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7718" y="52890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718" y="2042282"/>
            <a:ext cx="10541193" cy="3872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11" name="TextBox 10"/>
          <p:cNvSpPr txBox="1"/>
          <p:nvPr userDrawn="1"/>
        </p:nvSpPr>
        <p:spPr>
          <a:xfrm>
            <a:off x="6388619" y="6046308"/>
            <a:ext cx="2111433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Projekt </a:t>
            </a:r>
            <a:r>
              <a:rPr kumimoji="0" lang="hr-HR" sz="105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Podrška provedbi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05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Cjelovite kurikularne</a:t>
            </a:r>
            <a:br>
              <a:rPr kumimoji="0" lang="hr-HR" sz="105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hr-HR" sz="105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reforme (CKR)</a:t>
            </a:r>
            <a:endParaRPr kumimoji="0" lang="hr-HR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3269474" y="5914662"/>
            <a:ext cx="1994805" cy="720000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674" y="5974848"/>
            <a:ext cx="1483460" cy="720000"/>
          </a:xfrm>
          <a:prstGeom prst="rect">
            <a:avLst/>
          </a:prstGeom>
        </p:spPr>
      </p:pic>
      <p:pic>
        <p:nvPicPr>
          <p:cNvPr id="12" name="Picture 6" descr="lenta prava"/>
          <p:cNvPicPr>
            <a:picLocks noChangeAspect="1"/>
          </p:cNvPicPr>
          <p:nvPr userDrawn="1"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4392" y="5959560"/>
            <a:ext cx="2212941" cy="72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66281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2E82AF"/>
          </a:solidFill>
          <a:latin typeface="Segoe UI Semilight" panose="020B0402040204020203" pitchFamily="34" charset="0"/>
          <a:ea typeface="+mj-ea"/>
          <a:cs typeface="Segoe UI Semilight" panose="020B04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2E82AF"/>
        </a:buClr>
        <a:buFont typeface="Wingdings" panose="05000000000000000000" pitchFamily="2" charset="2"/>
        <a:buChar char="§"/>
        <a:defRPr sz="30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82AF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82AF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82AF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82AF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ka 7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-37197"/>
            <a:ext cx="12193057" cy="144997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7718" y="52890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718" y="2042282"/>
            <a:ext cx="10541193" cy="3872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11" name="TextBox 10"/>
          <p:cNvSpPr txBox="1"/>
          <p:nvPr userDrawn="1"/>
        </p:nvSpPr>
        <p:spPr>
          <a:xfrm>
            <a:off x="6388619" y="6046308"/>
            <a:ext cx="2111433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Projekt </a:t>
            </a:r>
            <a:r>
              <a:rPr kumimoji="0" lang="hr-HR" sz="105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Podrška provedbi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05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Cjelovite kurikularne</a:t>
            </a:r>
            <a:br>
              <a:rPr kumimoji="0" lang="hr-HR" sz="105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hr-HR" sz="105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reforme (CKR)</a:t>
            </a:r>
            <a:endParaRPr kumimoji="0" lang="hr-HR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3269474" y="5914662"/>
            <a:ext cx="1994805" cy="720000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674" y="5974848"/>
            <a:ext cx="1483460" cy="720000"/>
          </a:xfrm>
          <a:prstGeom prst="rect">
            <a:avLst/>
          </a:prstGeom>
        </p:spPr>
      </p:pic>
      <p:pic>
        <p:nvPicPr>
          <p:cNvPr id="12" name="Picture 6" descr="lenta prava"/>
          <p:cNvPicPr>
            <a:picLocks noChangeAspect="1"/>
          </p:cNvPicPr>
          <p:nvPr userDrawn="1"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4392" y="5959560"/>
            <a:ext cx="2212941" cy="72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0909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2E82AF"/>
          </a:solidFill>
          <a:latin typeface="Segoe UI Semilight" panose="020B0402040204020203" pitchFamily="34" charset="0"/>
          <a:ea typeface="+mj-ea"/>
          <a:cs typeface="Segoe UI Semilight" panose="020B04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2E82AF"/>
        </a:buClr>
        <a:buFont typeface="Wingdings" panose="05000000000000000000" pitchFamily="2" charset="2"/>
        <a:buChar char="§"/>
        <a:defRPr sz="30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82AF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82AF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82AF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82AF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8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8.m4a"/><Relationship Id="rId13" Type="http://schemas.openxmlformats.org/officeDocument/2006/relationships/image" Target="../media/image13.png"/><Relationship Id="rId3" Type="http://schemas.microsoft.com/office/2007/relationships/media" Target="../media/media6.m4a"/><Relationship Id="rId7" Type="http://schemas.microsoft.com/office/2007/relationships/media" Target="../media/media8.m4a"/><Relationship Id="rId12" Type="http://schemas.openxmlformats.org/officeDocument/2006/relationships/image" Target="../media/image12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audio" Target="../media/media7.m4a"/><Relationship Id="rId11" Type="http://schemas.openxmlformats.org/officeDocument/2006/relationships/image" Target="../media/image11.png"/><Relationship Id="rId5" Type="http://schemas.microsoft.com/office/2007/relationships/media" Target="../media/media7.m4a"/><Relationship Id="rId10" Type="http://schemas.openxmlformats.org/officeDocument/2006/relationships/image" Target="../media/image10.png"/><Relationship Id="rId4" Type="http://schemas.openxmlformats.org/officeDocument/2006/relationships/audio" Target="../media/media6.m4a"/><Relationship Id="rId9" Type="http://schemas.openxmlformats.org/officeDocument/2006/relationships/slideLayout" Target="../slideLayouts/slideLayout50.xml"/><Relationship Id="rId1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media" Target="../media/media10.m4a"/><Relationship Id="rId7" Type="http://schemas.openxmlformats.org/officeDocument/2006/relationships/image" Target="../media/image15.png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14.png"/><Relationship Id="rId5" Type="http://schemas.openxmlformats.org/officeDocument/2006/relationships/slideLayout" Target="../slideLayouts/slideLayout62.xml"/><Relationship Id="rId4" Type="http://schemas.openxmlformats.org/officeDocument/2006/relationships/audio" Target="../media/media10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A7A84A8-17D9-4422-86B5-CA46581E8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085" y="755780"/>
            <a:ext cx="3470987" cy="4404049"/>
          </a:xfrm>
        </p:spPr>
        <p:txBody>
          <a:bodyPr>
            <a:normAutofit/>
          </a:bodyPr>
          <a:lstStyle/>
          <a:p>
            <a:pPr algn="ctr"/>
            <a:r>
              <a:rPr lang="hr-HR" b="1" dirty="0">
                <a:latin typeface="Verdana" panose="020B0604030504040204" pitchFamily="34" charset="0"/>
                <a:ea typeface="Verdana" panose="020B0604030504040204" pitchFamily="34" charset="0"/>
              </a:rPr>
              <a:t>Sunce</a:t>
            </a:r>
            <a:br>
              <a:rPr lang="hr-HR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hr-HR" dirty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hr-HR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hr-HR" sz="3600" b="1" dirty="0">
                <a:latin typeface="Verdana" panose="020B0604030504040204" pitchFamily="34" charset="0"/>
                <a:ea typeface="Verdana" panose="020B0604030504040204" pitchFamily="34" charset="0"/>
              </a:rPr>
              <a:t>E. Grieg: Peer Gynt</a:t>
            </a:r>
            <a:br>
              <a:rPr lang="hr-HR" sz="36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en-US" sz="36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F8DFF09C-0BDC-4CEA-90CC-2A5BF49CCE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745888" y="1251568"/>
            <a:ext cx="6943567" cy="3091832"/>
          </a:xfrm>
          <a:prstGeom prst="rect">
            <a:avLst/>
          </a:prstGeom>
        </p:spPr>
      </p:pic>
      <p:pic>
        <p:nvPicPr>
          <p:cNvPr id="6" name="Jutarnje_raspolozenje_kratk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79778" y="413485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627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61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2C099D8-1F6B-4495-982C-8BD60CD81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42550"/>
            <a:ext cx="4628141" cy="5393916"/>
          </a:xfrm>
        </p:spPr>
        <p:txBody>
          <a:bodyPr>
            <a:normAutofit/>
          </a:bodyPr>
          <a:lstStyle/>
          <a:p>
            <a:pPr algn="ctr"/>
            <a:r>
              <a:rPr lang="hr-HR" b="1" dirty="0">
                <a:latin typeface="Verdana" panose="020B0604030504040204" pitchFamily="34" charset="0"/>
                <a:ea typeface="Verdana" panose="020B0604030504040204" pitchFamily="34" charset="0"/>
              </a:rPr>
              <a:t>  Vjetar</a:t>
            </a:r>
            <a:br>
              <a:rPr lang="hr-HR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hr-HR" b="1" dirty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hr-HR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hr-HR" sz="3200" b="1" dirty="0">
                <a:latin typeface="Verdana" panose="020B0604030504040204" pitchFamily="34" charset="0"/>
                <a:ea typeface="Verdana" panose="020B0604030504040204" pitchFamily="34" charset="0"/>
              </a:rPr>
              <a:t>J. Sibelius:</a:t>
            </a:r>
            <a:br>
              <a:rPr lang="hr-HR" sz="32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hr-HR" sz="3600" b="1" dirty="0">
                <a:latin typeface="Verdana" panose="020B0604030504040204" pitchFamily="34" charset="0"/>
                <a:ea typeface="Verdana" panose="020B0604030504040204" pitchFamily="34" charset="0"/>
              </a:rPr>
              <a:t>Četiri lirska komada za klavir</a:t>
            </a:r>
            <a:br>
              <a:rPr lang="hr-HR" sz="36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hr-HR" sz="3600" b="1" dirty="0">
                <a:latin typeface="Verdana" panose="020B0604030504040204" pitchFamily="34" charset="0"/>
                <a:ea typeface="Verdana" panose="020B0604030504040204" pitchFamily="34" charset="0"/>
              </a:rPr>
              <a:t>„Gentle West Wind”</a:t>
            </a:r>
            <a:br>
              <a:rPr lang="hr-HR" sz="36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hr-HR" sz="3600" b="1" dirty="0">
                <a:latin typeface="Verdana" panose="020B0604030504040204" pitchFamily="34" charset="0"/>
                <a:ea typeface="Verdana" panose="020B0604030504040204" pitchFamily="34" charset="0"/>
              </a:rPr>
              <a:t>(no. 2)</a:t>
            </a:r>
            <a:br>
              <a:rPr lang="hr-HR" sz="36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en-US" sz="36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9" name="Rezervirano mjesto sadržaja 18">
            <a:extLst>
              <a:ext uri="{FF2B5EF4-FFF2-40B4-BE49-F238E27FC236}">
                <a16:creationId xmlns:a16="http://schemas.microsoft.com/office/drawing/2014/main" id="{3542D014-2513-4D01-8412-EC80DC470F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b="7044"/>
          <a:stretch/>
        </p:blipFill>
        <p:spPr>
          <a:xfrm>
            <a:off x="4628603" y="1121702"/>
            <a:ext cx="6675679" cy="4115315"/>
          </a:xfrm>
          <a:prstGeom prst="rect">
            <a:avLst/>
          </a:prstGeom>
        </p:spPr>
      </p:pic>
      <p:pic>
        <p:nvPicPr>
          <p:cNvPr id="3" name="Sibelius 4 lirska komada za klavir VJETA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2917" y="123524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013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52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33BAE0E-73B1-4DE8-B806-D28060956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182" y="528902"/>
            <a:ext cx="4490113" cy="5061407"/>
          </a:xfrm>
        </p:spPr>
        <p:txBody>
          <a:bodyPr>
            <a:normAutofit fontScale="90000"/>
          </a:bodyPr>
          <a:lstStyle/>
          <a:p>
            <a:pPr algn="ctr"/>
            <a:r>
              <a:rPr lang="hr-HR" b="1" dirty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hr-HR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hr-HR" b="1" dirty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hr-HR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hr-HR" b="1" dirty="0">
                <a:latin typeface="Verdana" panose="020B0604030504040204" pitchFamily="34" charset="0"/>
                <a:ea typeface="Verdana" panose="020B0604030504040204" pitchFamily="34" charset="0"/>
              </a:rPr>
              <a:t>Kiša</a:t>
            </a:r>
            <a:br>
              <a:rPr lang="hr-HR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hr-HR" dirty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hr-HR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hr-HR" sz="4000" dirty="0">
                <a:latin typeface="Verdana" panose="020B0604030504040204" pitchFamily="34" charset="0"/>
                <a:ea typeface="Verdana" panose="020B0604030504040204" pitchFamily="34" charset="0"/>
              </a:rPr>
              <a:t>C. </a:t>
            </a:r>
            <a:r>
              <a:rPr lang="hr-HR" sz="4000" dirty="0" err="1">
                <a:latin typeface="Verdana" panose="020B0604030504040204" pitchFamily="34" charset="0"/>
                <a:ea typeface="Verdana" panose="020B0604030504040204" pitchFamily="34" charset="0"/>
              </a:rPr>
              <a:t>Debussy</a:t>
            </a:r>
            <a:r>
              <a:rPr lang="hr-HR" sz="4000" dirty="0">
                <a:latin typeface="Verdana" panose="020B0604030504040204" pitchFamily="34" charset="0"/>
                <a:ea typeface="Verdana" panose="020B0604030504040204" pitchFamily="34" charset="0"/>
              </a:rPr>
              <a:t>: </a:t>
            </a:r>
            <a:r>
              <a:rPr lang="hr-HR" sz="4000" dirty="0" err="1">
                <a:latin typeface="Verdana" panose="020B0604030504040204" pitchFamily="34" charset="0"/>
                <a:ea typeface="Verdana" panose="020B0604030504040204" pitchFamily="34" charset="0"/>
              </a:rPr>
              <a:t>Estampes</a:t>
            </a:r>
            <a:r>
              <a:rPr lang="hr-HR" sz="4000" dirty="0">
                <a:latin typeface="Verdana" panose="020B0604030504040204" pitchFamily="34" charset="0"/>
                <a:ea typeface="Verdana" panose="020B0604030504040204" pitchFamily="34" charset="0"/>
              </a:rPr>
              <a:t> no. 3; „</a:t>
            </a:r>
            <a:r>
              <a:rPr lang="hr-HR" sz="4000" dirty="0" err="1">
                <a:latin typeface="Verdana" panose="020B0604030504040204" pitchFamily="34" charset="0"/>
                <a:ea typeface="Verdana" panose="020B0604030504040204" pitchFamily="34" charset="0"/>
              </a:rPr>
              <a:t>Jardins</a:t>
            </a:r>
            <a:r>
              <a:rPr lang="hr-HR" sz="4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hr-HR" sz="4000" dirty="0" err="1">
                <a:latin typeface="Verdana" panose="020B0604030504040204" pitchFamily="34" charset="0"/>
                <a:ea typeface="Verdana" panose="020B0604030504040204" pitchFamily="34" charset="0"/>
              </a:rPr>
              <a:t>sous</a:t>
            </a:r>
            <a:r>
              <a:rPr lang="hr-HR" sz="4000" dirty="0">
                <a:latin typeface="Verdana" panose="020B0604030504040204" pitchFamily="34" charset="0"/>
                <a:ea typeface="Verdana" panose="020B0604030504040204" pitchFamily="34" charset="0"/>
              </a:rPr>
              <a:t> la </a:t>
            </a:r>
            <a:r>
              <a:rPr lang="hr-HR" sz="4000" dirty="0" err="1">
                <a:latin typeface="Verdana" panose="020B0604030504040204" pitchFamily="34" charset="0"/>
                <a:ea typeface="Verdana" panose="020B0604030504040204" pitchFamily="34" charset="0"/>
              </a:rPr>
              <a:t>pluie</a:t>
            </a:r>
            <a:r>
              <a:rPr lang="hr-HR" sz="4000" dirty="0">
                <a:latin typeface="Verdana" panose="020B0604030504040204" pitchFamily="34" charset="0"/>
                <a:ea typeface="Verdana" panose="020B0604030504040204" pitchFamily="34" charset="0"/>
              </a:rPr>
              <a:t>“</a:t>
            </a:r>
            <a:r>
              <a:rPr lang="hr-HR" sz="4000" b="1" dirty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hr-HR" sz="40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hr-HR" dirty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hr-HR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en-US" sz="36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36E1F31B-8577-4CCB-8E44-8C8B09C532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b="7378"/>
          <a:stretch/>
        </p:blipFill>
        <p:spPr>
          <a:xfrm>
            <a:off x="4672215" y="1167184"/>
            <a:ext cx="6525490" cy="4209765"/>
          </a:xfrm>
          <a:prstGeom prst="rect">
            <a:avLst/>
          </a:prstGeom>
        </p:spPr>
      </p:pic>
      <p:pic>
        <p:nvPicPr>
          <p:cNvPr id="3" name="Debussy Estampes br 3 KIS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74032" y="95851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781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31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ABA2156-6FC3-4A32-8ADA-6123CDE0D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0672" y="528902"/>
            <a:ext cx="3942645" cy="4999062"/>
          </a:xfrm>
        </p:spPr>
        <p:txBody>
          <a:bodyPr/>
          <a:lstStyle/>
          <a:p>
            <a:pPr algn="ctr"/>
            <a:r>
              <a:rPr lang="hr-HR" b="1" dirty="0">
                <a:latin typeface="Verdana" panose="020B0604030504040204" pitchFamily="34" charset="0"/>
                <a:ea typeface="Verdana" panose="020B0604030504040204" pitchFamily="34" charset="0"/>
              </a:rPr>
              <a:t>Cvijeće </a:t>
            </a:r>
            <a:r>
              <a:rPr lang="hr-HR" dirty="0"/>
              <a:t/>
            </a:r>
            <a:br>
              <a:rPr lang="hr-HR" dirty="0"/>
            </a:br>
            <a:r>
              <a:rPr lang="hr-HR" dirty="0"/>
              <a:t/>
            </a:r>
            <a:br>
              <a:rPr lang="hr-HR" dirty="0"/>
            </a:br>
            <a:r>
              <a:rPr lang="hr-HR" sz="3600" b="1" dirty="0">
                <a:latin typeface="Verdana" panose="020B0604030504040204" pitchFamily="34" charset="0"/>
                <a:ea typeface="Verdana" panose="020B0604030504040204" pitchFamily="34" charset="0"/>
              </a:rPr>
              <a:t>P. I. Čajkovski: Valcer cvijeća </a:t>
            </a:r>
            <a:br>
              <a:rPr lang="hr-HR" sz="36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en-US" sz="36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7" name="Rezervirano mjesto sadržaja 6">
            <a:extLst>
              <a:ext uri="{FF2B5EF4-FFF2-40B4-BE49-F238E27FC236}">
                <a16:creationId xmlns:a16="http://schemas.microsoft.com/office/drawing/2014/main" id="{32E8B737-7201-446D-8D42-FEC3F75E0F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b="6838"/>
          <a:stretch/>
        </p:blipFill>
        <p:spPr>
          <a:xfrm>
            <a:off x="788683" y="1056542"/>
            <a:ext cx="6228052" cy="4165698"/>
          </a:xfrm>
          <a:prstGeom prst="rect">
            <a:avLst/>
          </a:prstGeom>
        </p:spPr>
      </p:pic>
      <p:pic>
        <p:nvPicPr>
          <p:cNvPr id="4" name="Valcer_cvijeca_kratk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27194" y="414688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045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31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B21E6E7-6146-4502-9E58-A7EE1CA5B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718" y="528902"/>
            <a:ext cx="10515600" cy="643945"/>
          </a:xfrm>
        </p:spPr>
        <p:txBody>
          <a:bodyPr>
            <a:normAutofit fontScale="90000"/>
          </a:bodyPr>
          <a:lstStyle/>
          <a:p>
            <a:pPr algn="ctr"/>
            <a:r>
              <a:rPr lang="hr-HR" b="1" dirty="0">
                <a:latin typeface="Verdana" panose="020B0604030504040204" pitchFamily="34" charset="0"/>
                <a:ea typeface="Verdana" panose="020B0604030504040204" pitchFamily="34" charset="0"/>
              </a:rPr>
              <a:t>Životinje</a:t>
            </a:r>
            <a:endParaRPr lang="en-US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43ECF70C-0582-44B4-80C4-877164B75F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10"/>
          <a:srcRect b="7576"/>
          <a:stretch/>
        </p:blipFill>
        <p:spPr>
          <a:xfrm>
            <a:off x="506225" y="923806"/>
            <a:ext cx="2980593" cy="2154588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E72FD109-02A8-4653-AA67-495A2D4FDBC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71693" y="3607928"/>
            <a:ext cx="1821613" cy="1821613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E53E1B48-76F5-4F9E-8AEC-4D268B085B1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421040" y="1389966"/>
            <a:ext cx="2165095" cy="1625016"/>
          </a:xfrm>
          <a:prstGeom prst="rect">
            <a:avLst/>
          </a:prstGeom>
        </p:spPr>
      </p:pic>
      <p:pic>
        <p:nvPicPr>
          <p:cNvPr id="16" name="Slika 15">
            <a:extLst>
              <a:ext uri="{FF2B5EF4-FFF2-40B4-BE49-F238E27FC236}">
                <a16:creationId xmlns:a16="http://schemas.microsoft.com/office/drawing/2014/main" id="{BCA37451-CB29-4884-81AE-0BA33700EEC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271947" y="3607928"/>
            <a:ext cx="2463282" cy="1642187"/>
          </a:xfrm>
          <a:prstGeom prst="rect">
            <a:avLst/>
          </a:prstGeom>
        </p:spPr>
      </p:pic>
      <p:sp>
        <p:nvSpPr>
          <p:cNvPr id="3" name="Pravokutnik 2">
            <a:extLst>
              <a:ext uri="{FF2B5EF4-FFF2-40B4-BE49-F238E27FC236}">
                <a16:creationId xmlns:a16="http://schemas.microsoft.com/office/drawing/2014/main" id="{E7C3470B-66C6-4528-9D89-F2662842486C}"/>
              </a:ext>
            </a:extLst>
          </p:cNvPr>
          <p:cNvSpPr/>
          <p:nvPr/>
        </p:nvSpPr>
        <p:spPr>
          <a:xfrm>
            <a:off x="3139853" y="1879308"/>
            <a:ext cx="29049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hr-HR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Vivaldi</a:t>
            </a:r>
            <a:r>
              <a:rPr kumimoji="0" lang="hr-HR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Il</a:t>
            </a:r>
            <a:r>
              <a:rPr kumimoji="0" lang="hr-HR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</a:t>
            </a:r>
            <a:r>
              <a:rPr kumimoji="0" lang="hr-HR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gardellino</a:t>
            </a:r>
            <a:endParaRPr kumimoji="0" lang="hr-HR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5" name="Pravokutnik 4">
            <a:extLst>
              <a:ext uri="{FF2B5EF4-FFF2-40B4-BE49-F238E27FC236}">
                <a16:creationId xmlns:a16="http://schemas.microsoft.com/office/drawing/2014/main" id="{FF742D2B-8C3F-41F7-A6D5-0EA934190154}"/>
              </a:ext>
            </a:extLst>
          </p:cNvPr>
          <p:cNvSpPr/>
          <p:nvPr/>
        </p:nvSpPr>
        <p:spPr>
          <a:xfrm>
            <a:off x="2962432" y="4271947"/>
            <a:ext cx="29049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N. Rimski-</a:t>
            </a:r>
            <a:r>
              <a:rPr kumimoji="0" lang="hr-HR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Korsakov</a:t>
            </a:r>
            <a:r>
              <a:rPr kumimoji="0" lang="hr-HR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Bumbarov let</a:t>
            </a:r>
          </a:p>
        </p:txBody>
      </p:sp>
      <p:sp>
        <p:nvSpPr>
          <p:cNvPr id="6" name="Pravokutnik 5">
            <a:extLst>
              <a:ext uri="{FF2B5EF4-FFF2-40B4-BE49-F238E27FC236}">
                <a16:creationId xmlns:a16="http://schemas.microsoft.com/office/drawing/2014/main" id="{5F547189-02BD-48D3-B132-5A59E0378BF9}"/>
              </a:ext>
            </a:extLst>
          </p:cNvPr>
          <p:cNvSpPr/>
          <p:nvPr/>
        </p:nvSpPr>
        <p:spPr>
          <a:xfrm>
            <a:off x="9057153" y="4271947"/>
            <a:ext cx="20681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P.I. Čajkovski: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Labuđe jezero</a:t>
            </a:r>
          </a:p>
        </p:txBody>
      </p:sp>
      <p:sp>
        <p:nvSpPr>
          <p:cNvPr id="7" name="Pravokutnik 6">
            <a:extLst>
              <a:ext uri="{FF2B5EF4-FFF2-40B4-BE49-F238E27FC236}">
                <a16:creationId xmlns:a16="http://schemas.microsoft.com/office/drawing/2014/main" id="{D6166C4C-1B68-498A-B55B-1E2B1841B0BC}"/>
              </a:ext>
            </a:extLst>
          </p:cNvPr>
          <p:cNvSpPr/>
          <p:nvPr/>
        </p:nvSpPr>
        <p:spPr>
          <a:xfrm>
            <a:off x="8884749" y="2089401"/>
            <a:ext cx="21355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E. </a:t>
            </a:r>
            <a:r>
              <a:rPr kumimoji="0" lang="hr-HR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Grieg</a:t>
            </a:r>
            <a:r>
              <a:rPr kumimoji="0" lang="hr-HR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: Leptir</a:t>
            </a:r>
          </a:p>
        </p:txBody>
      </p:sp>
      <p:pic>
        <p:nvPicPr>
          <p:cNvPr id="8" name="Grieg LEPTI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7375432" y="5382624"/>
            <a:ext cx="609600" cy="609600"/>
          </a:xfrm>
          <a:prstGeom prst="rect">
            <a:avLst/>
          </a:prstGeom>
        </p:spPr>
      </p:pic>
      <p:pic>
        <p:nvPicPr>
          <p:cNvPr id="10" name="vivaldi Il gardellino PTICA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421040" y="5382624"/>
            <a:ext cx="609600" cy="609600"/>
          </a:xfrm>
          <a:prstGeom prst="rect">
            <a:avLst/>
          </a:prstGeom>
        </p:spPr>
      </p:pic>
      <p:pic>
        <p:nvPicPr>
          <p:cNvPr id="13" name="Bumbarov_let_kratki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8281335" y="5379663"/>
            <a:ext cx="609600" cy="609600"/>
          </a:xfrm>
          <a:prstGeom prst="rect">
            <a:avLst/>
          </a:prstGeom>
        </p:spPr>
      </p:pic>
      <p:pic>
        <p:nvPicPr>
          <p:cNvPr id="14" name="Labudje_jezero_kratki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9220933" y="53796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046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26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261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5265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52095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E35AB68-F32C-4260-AB1E-5A4A2C2A3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1617" y="1259632"/>
            <a:ext cx="10515600" cy="1268963"/>
          </a:xfrm>
        </p:spPr>
        <p:txBody>
          <a:bodyPr>
            <a:normAutofit fontScale="90000"/>
          </a:bodyPr>
          <a:lstStyle/>
          <a:p>
            <a:r>
              <a:rPr lang="hr-HR" sz="4000" b="1" dirty="0">
                <a:latin typeface="Verdana" panose="020B0604030504040204" pitchFamily="34" charset="0"/>
                <a:ea typeface="Verdana" panose="020B0604030504040204" pitchFamily="34" charset="0"/>
              </a:rPr>
              <a:t>      A.Vivaldi: Četiri godišnja doba</a:t>
            </a:r>
            <a:br>
              <a:rPr lang="hr-HR" sz="40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hr-HR" sz="4000" b="1" dirty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hr-HR" sz="40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hr-HR" sz="4000" b="1" dirty="0">
                <a:latin typeface="Verdana" panose="020B0604030504040204" pitchFamily="34" charset="0"/>
                <a:ea typeface="Verdana" panose="020B0604030504040204" pitchFamily="34" charset="0"/>
              </a:rPr>
              <a:t>             </a:t>
            </a:r>
            <a:r>
              <a:rPr lang="hr-HR" sz="3200" b="1" dirty="0">
                <a:latin typeface="Verdana" panose="020B0604030504040204" pitchFamily="34" charset="0"/>
                <a:ea typeface="Verdana" panose="020B0604030504040204" pitchFamily="34" charset="0"/>
              </a:rPr>
              <a:t>Proljeće                           Zima</a:t>
            </a:r>
            <a:r>
              <a:rPr lang="hr-HR" sz="4000" b="1" dirty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hr-HR" sz="40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hr-HR" sz="4000" b="1" dirty="0">
                <a:latin typeface="Verdana" panose="020B0604030504040204" pitchFamily="34" charset="0"/>
                <a:ea typeface="Verdana" panose="020B0604030504040204" pitchFamily="34" charset="0"/>
              </a:rPr>
              <a:t>        </a:t>
            </a:r>
            <a:endParaRPr lang="en-US" sz="40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34A87BE6-60A3-4F0D-B3DB-A90F09FC96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1248274" y="2871521"/>
            <a:ext cx="4847726" cy="2726846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60CD651A-5D26-4381-8A25-DF07D797662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46705" y="2923625"/>
            <a:ext cx="4847725" cy="2733377"/>
          </a:xfrm>
          <a:prstGeom prst="rect">
            <a:avLst/>
          </a:prstGeom>
        </p:spPr>
      </p:pic>
      <p:pic>
        <p:nvPicPr>
          <p:cNvPr id="3" name="Vivaldi Proljece_Maste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025316" y="1894114"/>
            <a:ext cx="609600" cy="609600"/>
          </a:xfrm>
          <a:prstGeom prst="rect">
            <a:avLst/>
          </a:prstGeom>
        </p:spPr>
      </p:pic>
      <p:pic>
        <p:nvPicPr>
          <p:cNvPr id="6" name="Vivaldi Zima_Master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331242" y="189411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040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13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411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32</Words>
  <Application>Microsoft Office PowerPoint</Application>
  <PresentationFormat>Široki zaslon</PresentationFormat>
  <Paragraphs>13</Paragraphs>
  <Slides>6</Slides>
  <Notes>0</Notes>
  <HiddenSlides>0</HiddenSlides>
  <MMClips>10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6</vt:i4>
      </vt:variant>
      <vt:variant>
        <vt:lpstr>Naslovi slajdova</vt:lpstr>
      </vt:variant>
      <vt:variant>
        <vt:i4>6</vt:i4>
      </vt:variant>
    </vt:vector>
  </HeadingPairs>
  <TitlesOfParts>
    <vt:vector size="17" baseType="lpstr">
      <vt:lpstr>Arial</vt:lpstr>
      <vt:lpstr>Calibri</vt:lpstr>
      <vt:lpstr>Segoe UI Semilight</vt:lpstr>
      <vt:lpstr>Verdana</vt:lpstr>
      <vt:lpstr>Wingdings</vt:lpstr>
      <vt:lpstr>Office Theme</vt:lpstr>
      <vt:lpstr>1_Office Theme</vt:lpstr>
      <vt:lpstr>2_Office Theme</vt:lpstr>
      <vt:lpstr>3_Office Theme</vt:lpstr>
      <vt:lpstr>4_Office Theme</vt:lpstr>
      <vt:lpstr>5_Office Theme</vt:lpstr>
      <vt:lpstr>Sunce  E. Grieg: Peer Gynt </vt:lpstr>
      <vt:lpstr>  Vjetar  J. Sibelius: Četiri lirska komada za klavir „Gentle West Wind” (no. 2) </vt:lpstr>
      <vt:lpstr>  Kiša  C. Debussy: Estampes no. 3; „Jardins sous la pluie“  </vt:lpstr>
      <vt:lpstr>Cvijeće   P. I. Čajkovski: Valcer cvijeća  </vt:lpstr>
      <vt:lpstr>Životinje</vt:lpstr>
      <vt:lpstr>      A.Vivaldi: Četiri godišnja doba               Proljeće                           Zima      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Sunce  E. Grieg: Peer Gynt </dc:title>
  <dc:creator>Korisnik</dc:creator>
  <cp:lastModifiedBy>Korisnik</cp:lastModifiedBy>
  <cp:revision>2</cp:revision>
  <dcterms:created xsi:type="dcterms:W3CDTF">2020-04-29T08:47:14Z</dcterms:created>
  <dcterms:modified xsi:type="dcterms:W3CDTF">2020-04-29T09:20:57Z</dcterms:modified>
</cp:coreProperties>
</file>