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57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88FD1-ED6A-4E5D-BE77-A2D664191979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A6491-33F5-4F01-B677-BA8BA1D4E6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5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2132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116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892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369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05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38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059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8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05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881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499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781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858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29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5A82F-E0A7-499A-9DC1-ADFEB88E0F77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6A716-4F4C-4097-A110-933DCBDA14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836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"/>
          <p:cNvSpPr txBox="1"/>
          <p:nvPr/>
        </p:nvSpPr>
        <p:spPr>
          <a:xfrm>
            <a:off x="175365" y="352347"/>
            <a:ext cx="11899726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Na školskom je parkiralištu 14 parkirnih mjesta.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Na parkiralište je ušlo 7 automobila sljedećim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redoslijedom: prvi je zeleni, posljednji je žuti, treći je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ružičasti, ispred žutog je narančasti, iza zelenog je plavi, iza ružičastog je crni. Sivi je peti po redu.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Parkiraj ih slijeva udesno kako su ulazili.  </a:t>
            </a:r>
            <a:endParaRPr dirty="0"/>
          </a:p>
        </p:txBody>
      </p:sp>
      <p:pic>
        <p:nvPicPr>
          <p:cNvPr id="172" name="Google Shape;172;p13" descr="Car, Vw Bug, Mini Cooper, Retro Car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2788131">
            <a:off x="2249078" y="4555106"/>
            <a:ext cx="2050742" cy="755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3" descr="Car, Vw Bug, Mini Cooper, Retro Car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3102117">
            <a:off x="9417425" y="4286375"/>
            <a:ext cx="1768507" cy="9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3"/>
          <p:cNvPicPr preferRelativeResize="0"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2822955">
            <a:off x="3815004" y="4462794"/>
            <a:ext cx="1462450" cy="73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3" descr="Car, Vw Bug, Mini Cooper, Retro Cars"/>
          <p:cNvPicPr preferRelativeResize="0"/>
          <p:nvPr/>
        </p:nvPicPr>
        <p:blipFill rotWithShape="1">
          <a:blip r:embed="rId6">
            <a:alphaModFix/>
          </a:blip>
          <a:srcRect r="-4806"/>
          <a:stretch/>
        </p:blipFill>
        <p:spPr>
          <a:xfrm rot="-2818376">
            <a:off x="7889619" y="4346125"/>
            <a:ext cx="1972339" cy="955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3" descr="Lykan Hypersport, Lykan, Hypersport, Car, Super Sport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1104799">
            <a:off x="609038" y="4243244"/>
            <a:ext cx="2228649" cy="1488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3" descr="Jimny, Car, Vehicle, Automobile, Jee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2802121" flipH="1">
            <a:off x="6789245" y="4505405"/>
            <a:ext cx="1577382" cy="788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3" descr="Little Car, Fantasy, 3D, Render, Drive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310735" y="4197669"/>
            <a:ext cx="1407070" cy="140707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3"/>
          <p:cNvSpPr txBox="1"/>
          <p:nvPr/>
        </p:nvSpPr>
        <p:spPr>
          <a:xfrm>
            <a:off x="711352" y="3311612"/>
            <a:ext cx="971451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Koliko je parkirnih mjesta ostalo slobodno?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39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4"/>
          <p:cNvSpPr txBox="1"/>
          <p:nvPr/>
        </p:nvSpPr>
        <p:spPr>
          <a:xfrm>
            <a:off x="711352" y="401468"/>
            <a:ext cx="10229082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Za vrijeme vožnje do škole, narančasti je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automobil morao proći 11 pješačkih prijelaza.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Ispred 9 se morao zaustaviti.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Na koliko prijelaza nije bilo pješaka?</a:t>
            </a:r>
            <a:endParaRPr/>
          </a:p>
        </p:txBody>
      </p:sp>
      <p:pic>
        <p:nvPicPr>
          <p:cNvPr id="185" name="Google Shape;185;p14" descr="Crosswalk, Pedestrian, Cross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7334" y="3874389"/>
            <a:ext cx="2470826" cy="1647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4" descr="Crosswalk, Pedestrian, Cross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0492" y="3874390"/>
            <a:ext cx="2470826" cy="1647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4" descr="Car, Vw Bug, Mini Cooper, Retro Cars"/>
          <p:cNvPicPr preferRelativeResize="0"/>
          <p:nvPr/>
        </p:nvPicPr>
        <p:blipFill rotWithShape="1">
          <a:blip r:embed="rId4">
            <a:alphaModFix/>
          </a:blip>
          <a:srcRect r="-4806"/>
          <a:stretch/>
        </p:blipFill>
        <p:spPr>
          <a:xfrm>
            <a:off x="9721174" y="4405673"/>
            <a:ext cx="2470826" cy="1196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4" descr="Man, Dog, Walking, Animals, Small Do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6700" y="2234374"/>
            <a:ext cx="1683428" cy="1640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169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"/>
          <p:cNvSpPr txBox="1"/>
          <p:nvPr/>
        </p:nvSpPr>
        <p:spPr>
          <a:xfrm>
            <a:off x="468320" y="450106"/>
            <a:ext cx="11508279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Pješačkim prijelazom sa semaforom ispred škole, prolazila je kolona učenika s učiteljem.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Svaki put kad se upalilo zeleno svjetlo, cestu je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uspjelo prijeći 6 učenika.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Učitelj je cestu prešao posljednji, s trećom skupinom</a:t>
            </a:r>
            <a:r>
              <a:rPr lang="hr-HR" dirty="0">
                <a:ea typeface="Verdana"/>
              </a:rPr>
              <a:t> </a:t>
            </a: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učenika.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Koliko je učenika bilo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u koloni?</a:t>
            </a:r>
            <a:endParaRPr dirty="0"/>
          </a:p>
        </p:txBody>
      </p:sp>
      <p:pic>
        <p:nvPicPr>
          <p:cNvPr id="194" name="Google Shape;194;p15" descr="Footbridge, Go, Traffic Lights, Gre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3034389"/>
            <a:ext cx="3318246" cy="2490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641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140</Words>
  <Application>Microsoft Office PowerPoint</Application>
  <PresentationFormat>Široki zaslon</PresentationFormat>
  <Paragraphs>16</Paragraphs>
  <Slides>3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sustava Office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Ines</dc:creator>
  <cp:lastModifiedBy>Ines</cp:lastModifiedBy>
  <cp:revision>2</cp:revision>
  <dcterms:created xsi:type="dcterms:W3CDTF">2020-05-10T15:33:11Z</dcterms:created>
  <dcterms:modified xsi:type="dcterms:W3CDTF">2020-05-10T15:36:42Z</dcterms:modified>
</cp:coreProperties>
</file>