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0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9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9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7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9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0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28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79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3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4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84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06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29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57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34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33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53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80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46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8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71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2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97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57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0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32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62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14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6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0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07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77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5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78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0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78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85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08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42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95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0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7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97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58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81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88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69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7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2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9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46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8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0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75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00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028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41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30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11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78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09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803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1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10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18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0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208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267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368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011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34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0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1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0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1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LIJEČENJE I CIJEPLJENJE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4624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0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18912"/>
            <a:ext cx="6192688" cy="640228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968209" y="5704302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LIJEČNIK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562392"/>
            <a:ext cx="7133036" cy="496855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439817" y="5805265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STOMATOLOG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6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24000" y="548680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REDOVITIM PREGLEDIMA ČUVAŠ SVOJE ZDRAVLJE.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572072"/>
            <a:ext cx="2475350" cy="42233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155580"/>
            <a:ext cx="4536504" cy="36398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65" y="2204864"/>
            <a:ext cx="2651023" cy="34958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60648"/>
            <a:ext cx="6101352" cy="608705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826196" y="4759697"/>
            <a:ext cx="5478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CIJEPLJENJE ŠTITI OD NEKIH ZARAZNIH BOLESTI.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24000" y="548680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UZIMAJ LIJEK BEZ PRISUTNOSTI ODRASLE OSOBE!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40" y="2060848"/>
            <a:ext cx="5816417" cy="4653134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3359696" y="1772816"/>
            <a:ext cx="5904656" cy="4752528"/>
            <a:chOff x="1835696" y="1772816"/>
            <a:chExt cx="5904656" cy="4752528"/>
          </a:xfrm>
        </p:grpSpPr>
        <p:cxnSp>
          <p:nvCxnSpPr>
            <p:cNvPr id="5" name="Ravni poveznik 4"/>
            <p:cNvCxnSpPr/>
            <p:nvPr/>
          </p:nvCxnSpPr>
          <p:spPr>
            <a:xfrm>
              <a:off x="1835696" y="1772816"/>
              <a:ext cx="5904656" cy="47525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vni poveznik 5"/>
            <p:cNvCxnSpPr/>
            <p:nvPr/>
          </p:nvCxnSpPr>
          <p:spPr>
            <a:xfrm flipH="1">
              <a:off x="1835696" y="1772816"/>
              <a:ext cx="5256584" cy="47525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29696" y="256293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DIRAJ SREDSTVA ZA ČIŠĆENJE!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80" y="1247048"/>
            <a:ext cx="2743200" cy="54864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32" y="1247048"/>
            <a:ext cx="2743200" cy="5486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44" y="1247048"/>
            <a:ext cx="2743200" cy="5486400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2423592" y="764704"/>
            <a:ext cx="7992888" cy="5968744"/>
            <a:chOff x="1835696" y="1772816"/>
            <a:chExt cx="5904656" cy="4752528"/>
          </a:xfrm>
        </p:grpSpPr>
        <p:cxnSp>
          <p:nvCxnSpPr>
            <p:cNvPr id="7" name="Ravni poveznik 6"/>
            <p:cNvCxnSpPr/>
            <p:nvPr/>
          </p:nvCxnSpPr>
          <p:spPr>
            <a:xfrm>
              <a:off x="1835696" y="1772816"/>
              <a:ext cx="5904656" cy="47525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ni poveznik 7"/>
            <p:cNvCxnSpPr/>
            <p:nvPr/>
          </p:nvCxnSpPr>
          <p:spPr>
            <a:xfrm flipH="1">
              <a:off x="1835696" y="1772816"/>
              <a:ext cx="5256584" cy="47525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Široki zaslon</PresentationFormat>
  <Paragraphs>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7</vt:i4>
      </vt:variant>
      <vt:variant>
        <vt:lpstr>Naslovi slajdova</vt:lpstr>
      </vt:variant>
      <vt:variant>
        <vt:i4>7</vt:i4>
      </vt:variant>
    </vt:vector>
  </HeadingPairs>
  <TitlesOfParts>
    <vt:vector size="17" baseType="lpstr">
      <vt:lpstr>Arial</vt:lpstr>
      <vt:lpstr>Calibri</vt:lpstr>
      <vt:lpstr>Ebrima</vt:lpstr>
      <vt:lpstr>1_Tema sustava Office</vt:lpstr>
      <vt:lpstr>2_Tema sustava Office</vt:lpstr>
      <vt:lpstr>3_Tema sustava Office</vt:lpstr>
      <vt:lpstr>4_Tema sustava Office</vt:lpstr>
      <vt:lpstr>5_Tema sustava Office</vt:lpstr>
      <vt:lpstr>6_Tema sustava Office</vt:lpstr>
      <vt:lpstr>7_Tema sustava Office</vt:lpstr>
      <vt:lpstr>LIJEČENJE I CIJEPLJENJE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LIJEČENJE I CIJEPLJENJE</dc:title>
  <dc:creator>Korisnik</dc:creator>
  <cp:lastModifiedBy>Korisnik</cp:lastModifiedBy>
  <cp:revision>1</cp:revision>
  <dcterms:created xsi:type="dcterms:W3CDTF">2020-05-13T19:54:11Z</dcterms:created>
  <dcterms:modified xsi:type="dcterms:W3CDTF">2020-05-13T19:54:28Z</dcterms:modified>
</cp:coreProperties>
</file>