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6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264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673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5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587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73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563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705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945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7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C70D2-DE8D-45B3-AFDC-CD9D9899D15B}" type="datetimeFigureOut">
              <a:rPr lang="hr-HR" smtClean="0"/>
              <a:t>18.5.2020.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4D70A-A4AF-4F9D-8C61-7BF78882A4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700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Prisjetimo se kako smo jučer računali:</a:t>
            </a:r>
            <a:endParaRPr lang="hr-HR" sz="36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53082" y="1825625"/>
            <a:ext cx="5181600" cy="4351338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17-10=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14-10=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19-10=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20-10=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18-10=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None/>
            </a:pPr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12-10=</a:t>
            </a: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3580276" y="2026751"/>
            <a:ext cx="6222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</a:p>
        </p:txBody>
      </p:sp>
      <p:sp>
        <p:nvSpPr>
          <p:cNvPr id="6" name="Pravokutnik 5"/>
          <p:cNvSpPr/>
          <p:nvPr/>
        </p:nvSpPr>
        <p:spPr>
          <a:xfrm>
            <a:off x="3580276" y="3284989"/>
            <a:ext cx="6222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  <p:sp>
        <p:nvSpPr>
          <p:cNvPr id="7" name="Pravokutnik 6"/>
          <p:cNvSpPr/>
          <p:nvPr/>
        </p:nvSpPr>
        <p:spPr>
          <a:xfrm>
            <a:off x="3580276" y="4486450"/>
            <a:ext cx="622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</a:p>
        </p:txBody>
      </p:sp>
      <p:sp>
        <p:nvSpPr>
          <p:cNvPr id="8" name="Pravokutnik 7"/>
          <p:cNvSpPr/>
          <p:nvPr/>
        </p:nvSpPr>
        <p:spPr>
          <a:xfrm>
            <a:off x="8763000" y="2026751"/>
            <a:ext cx="10599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</a:p>
        </p:txBody>
      </p:sp>
      <p:sp>
        <p:nvSpPr>
          <p:cNvPr id="9" name="Pravokutnik 8"/>
          <p:cNvSpPr/>
          <p:nvPr/>
        </p:nvSpPr>
        <p:spPr>
          <a:xfrm>
            <a:off x="8831498" y="3284989"/>
            <a:ext cx="6222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8832857" y="4505387"/>
            <a:ext cx="622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3186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id="{ABCD2E9D-C50C-47AE-AF68-516014668F2C}"/>
              </a:ext>
            </a:extLst>
          </p:cNvPr>
          <p:cNvSpPr txBox="1"/>
          <p:nvPr/>
        </p:nvSpPr>
        <p:spPr>
          <a:xfrm>
            <a:off x="651164" y="1720840"/>
            <a:ext cx="113663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Danas je u šetnju gradom krenulo 18 učenika 1. razreda. </a:t>
            </a:r>
          </a:p>
          <a:p>
            <a:endParaRPr lang="hr-HR" sz="36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r-H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Došli su do raskrižja. </a:t>
            </a:r>
          </a:p>
          <a:p>
            <a:endParaRPr lang="hr-HR" sz="36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hr-H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Na semaforu je bilo zeleno svjetlo. </a:t>
            </a: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5" y="3824527"/>
            <a:ext cx="9334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6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7718" y="528902"/>
            <a:ext cx="10515600" cy="2900097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hr-HR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7718" y="1149927"/>
            <a:ext cx="10541193" cy="4764735"/>
          </a:xfrm>
        </p:spPr>
        <p:txBody>
          <a:bodyPr/>
          <a:lstStyle/>
          <a:p>
            <a:pPr marL="0" indent="0">
              <a:buNone/>
            </a:pPr>
            <a:r>
              <a:rPr lang="hr-HR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12 učenika je uspjelo prijeći na drugu stranu ceste.</a:t>
            </a:r>
          </a:p>
          <a:p>
            <a:pPr marL="0" indent="0">
              <a:buNone/>
            </a:pPr>
            <a:endParaRPr lang="hr-HR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Upalilo se crveno svjetlo. 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hr-HR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hr-HR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Koliko učenika je ostalo čekati da se ponovno upali zeleno svjetlo?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8385" y="1543050"/>
            <a:ext cx="1029822" cy="176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8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7718" y="528902"/>
            <a:ext cx="10515600" cy="6625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70004" y="872836"/>
            <a:ext cx="10858908" cy="5041827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hr-HR" sz="6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hr-HR" sz="66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hr-HR" sz="6600" b="1" i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644321" y="937754"/>
            <a:ext cx="13869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6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</a:p>
        </p:txBody>
      </p:sp>
      <p:sp>
        <p:nvSpPr>
          <p:cNvPr id="5" name="Pravokutnik 4"/>
          <p:cNvSpPr/>
          <p:nvPr/>
        </p:nvSpPr>
        <p:spPr>
          <a:xfrm>
            <a:off x="2129932" y="957740"/>
            <a:ext cx="59022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6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827185" y="969165"/>
            <a:ext cx="13869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6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12</a:t>
            </a:r>
          </a:p>
        </p:txBody>
      </p:sp>
      <p:sp>
        <p:nvSpPr>
          <p:cNvPr id="7" name="Pravokutnik 6"/>
          <p:cNvSpPr/>
          <p:nvPr/>
        </p:nvSpPr>
        <p:spPr>
          <a:xfrm>
            <a:off x="4321132" y="930260"/>
            <a:ext cx="9188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6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=</a:t>
            </a:r>
          </a:p>
        </p:txBody>
      </p:sp>
      <p:sp>
        <p:nvSpPr>
          <p:cNvPr id="8" name="Pravokutnik 7"/>
          <p:cNvSpPr/>
          <p:nvPr/>
        </p:nvSpPr>
        <p:spPr>
          <a:xfrm>
            <a:off x="714721" y="1975314"/>
            <a:ext cx="13869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6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</a:p>
        </p:txBody>
      </p:sp>
      <p:sp>
        <p:nvSpPr>
          <p:cNvPr id="9" name="Pravokutnik 8"/>
          <p:cNvSpPr/>
          <p:nvPr/>
        </p:nvSpPr>
        <p:spPr>
          <a:xfrm>
            <a:off x="2049505" y="1696529"/>
            <a:ext cx="72558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8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2805729" y="1975314"/>
            <a:ext cx="13869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6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4334480" y="1920681"/>
            <a:ext cx="780517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5110144" y="1975314"/>
            <a:ext cx="76697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6044575" y="1912525"/>
            <a:ext cx="91884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6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=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7162800" y="1975314"/>
            <a:ext cx="71608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  <a:endParaRPr lang="hr-HR" sz="66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8" name="Tablica 17"/>
          <p:cNvGraphicFramePr>
            <a:graphicFrameLocks noGrp="1"/>
          </p:cNvGraphicFramePr>
          <p:nvPr>
            <p:extLst/>
          </p:nvPr>
        </p:nvGraphicFramePr>
        <p:xfrm>
          <a:off x="570003" y="3440598"/>
          <a:ext cx="8562110" cy="769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211">
                  <a:extLst>
                    <a:ext uri="{9D8B030D-6E8A-4147-A177-3AD203B41FA5}">
                      <a16:colId xmlns:a16="http://schemas.microsoft.com/office/drawing/2014/main" val="2167172539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1296238382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989276256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2266789760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1918107141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932460215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3435005773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709963479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2470391291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1237561143"/>
                    </a:ext>
                  </a:extLst>
                </a:gridCol>
              </a:tblGrid>
              <a:tr h="76908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442794"/>
                  </a:ext>
                </a:extLst>
              </a:tr>
            </a:tbl>
          </a:graphicData>
        </a:graphic>
      </p:graphicFrame>
      <p:graphicFrame>
        <p:nvGraphicFramePr>
          <p:cNvPr id="19" name="Tablica 18"/>
          <p:cNvGraphicFramePr>
            <a:graphicFrameLocks noGrp="1"/>
          </p:cNvGraphicFramePr>
          <p:nvPr>
            <p:extLst/>
          </p:nvPr>
        </p:nvGraphicFramePr>
        <p:xfrm>
          <a:off x="570003" y="4631780"/>
          <a:ext cx="7160832" cy="72476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95104">
                  <a:extLst>
                    <a:ext uri="{9D8B030D-6E8A-4147-A177-3AD203B41FA5}">
                      <a16:colId xmlns:a16="http://schemas.microsoft.com/office/drawing/2014/main" val="67605981"/>
                    </a:ext>
                  </a:extLst>
                </a:gridCol>
                <a:gridCol w="895104">
                  <a:extLst>
                    <a:ext uri="{9D8B030D-6E8A-4147-A177-3AD203B41FA5}">
                      <a16:colId xmlns:a16="http://schemas.microsoft.com/office/drawing/2014/main" val="170136862"/>
                    </a:ext>
                  </a:extLst>
                </a:gridCol>
                <a:gridCol w="895104">
                  <a:extLst>
                    <a:ext uri="{9D8B030D-6E8A-4147-A177-3AD203B41FA5}">
                      <a16:colId xmlns:a16="http://schemas.microsoft.com/office/drawing/2014/main" val="567538648"/>
                    </a:ext>
                  </a:extLst>
                </a:gridCol>
                <a:gridCol w="895104">
                  <a:extLst>
                    <a:ext uri="{9D8B030D-6E8A-4147-A177-3AD203B41FA5}">
                      <a16:colId xmlns:a16="http://schemas.microsoft.com/office/drawing/2014/main" val="1714717494"/>
                    </a:ext>
                  </a:extLst>
                </a:gridCol>
                <a:gridCol w="895104">
                  <a:extLst>
                    <a:ext uri="{9D8B030D-6E8A-4147-A177-3AD203B41FA5}">
                      <a16:colId xmlns:a16="http://schemas.microsoft.com/office/drawing/2014/main" val="3705221001"/>
                    </a:ext>
                  </a:extLst>
                </a:gridCol>
                <a:gridCol w="895104">
                  <a:extLst>
                    <a:ext uri="{9D8B030D-6E8A-4147-A177-3AD203B41FA5}">
                      <a16:colId xmlns:a16="http://schemas.microsoft.com/office/drawing/2014/main" val="2088091429"/>
                    </a:ext>
                  </a:extLst>
                </a:gridCol>
                <a:gridCol w="895104">
                  <a:extLst>
                    <a:ext uri="{9D8B030D-6E8A-4147-A177-3AD203B41FA5}">
                      <a16:colId xmlns:a16="http://schemas.microsoft.com/office/drawing/2014/main" val="2871929653"/>
                    </a:ext>
                  </a:extLst>
                </a:gridCol>
                <a:gridCol w="895104">
                  <a:extLst>
                    <a:ext uri="{9D8B030D-6E8A-4147-A177-3AD203B41FA5}">
                      <a16:colId xmlns:a16="http://schemas.microsoft.com/office/drawing/2014/main" val="1716428429"/>
                    </a:ext>
                  </a:extLst>
                </a:gridCol>
              </a:tblGrid>
              <a:tr h="72476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123506"/>
                  </a:ext>
                </a:extLst>
              </a:tr>
            </a:tbl>
          </a:graphicData>
        </a:graphic>
      </p:graphicFrame>
      <p:cxnSp>
        <p:nvCxnSpPr>
          <p:cNvPr id="46" name="Ravni poveznik 45"/>
          <p:cNvCxnSpPr/>
          <p:nvPr/>
        </p:nvCxnSpPr>
        <p:spPr>
          <a:xfrm flipV="1">
            <a:off x="309655" y="3175957"/>
            <a:ext cx="9319254" cy="119118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vni poveznik 47"/>
          <p:cNvCxnSpPr/>
          <p:nvPr/>
        </p:nvCxnSpPr>
        <p:spPr>
          <a:xfrm>
            <a:off x="309655" y="3156738"/>
            <a:ext cx="9180709" cy="122354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vni poveznik 49"/>
          <p:cNvCxnSpPr/>
          <p:nvPr/>
        </p:nvCxnSpPr>
        <p:spPr>
          <a:xfrm flipV="1">
            <a:off x="374865" y="4446039"/>
            <a:ext cx="2155533" cy="97285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vni poveznik 52"/>
          <p:cNvCxnSpPr/>
          <p:nvPr/>
        </p:nvCxnSpPr>
        <p:spPr>
          <a:xfrm>
            <a:off x="523455" y="4485631"/>
            <a:ext cx="2006943" cy="109203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ravokutnik 9"/>
          <p:cNvSpPr/>
          <p:nvPr/>
        </p:nvSpPr>
        <p:spPr>
          <a:xfrm>
            <a:off x="8824888" y="1975314"/>
            <a:ext cx="7857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r-HR" sz="6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9712034" y="1920681"/>
            <a:ext cx="91884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hr-HR" sz="66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=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10644898" y="1975314"/>
            <a:ext cx="71608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  <p:sp>
        <p:nvSpPr>
          <p:cNvPr id="24" name="Pravokutnik 23"/>
          <p:cNvSpPr/>
          <p:nvPr/>
        </p:nvSpPr>
        <p:spPr>
          <a:xfrm>
            <a:off x="8103861" y="1975314"/>
            <a:ext cx="71608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32768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0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Odgovor:</a:t>
            </a:r>
          </a:p>
          <a:p>
            <a:pPr marL="0" indent="0">
              <a:buNone/>
            </a:pPr>
            <a:endParaRPr lang="hr-HR" sz="36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3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 učenika ostalo je čekati sljedeće zeleno svjetlo na semaforu.</a:t>
            </a:r>
          </a:p>
        </p:txBody>
      </p:sp>
    </p:spTree>
    <p:extLst>
      <p:ext uri="{BB962C8B-B14F-4D97-AF65-F5344CB8AC3E}">
        <p14:creationId xmlns:p14="http://schemas.microsoft.com/office/powerpoint/2010/main" val="366823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lipsa 17"/>
          <p:cNvSpPr/>
          <p:nvPr/>
        </p:nvSpPr>
        <p:spPr>
          <a:xfrm>
            <a:off x="2413462" y="5352280"/>
            <a:ext cx="666524" cy="573753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D9805656-BA5B-4A3F-9E3F-CB5B7B69567F}"/>
              </a:ext>
            </a:extLst>
          </p:cNvPr>
          <p:cNvSpPr txBox="1"/>
          <p:nvPr/>
        </p:nvSpPr>
        <p:spPr>
          <a:xfrm>
            <a:off x="1084633" y="919263"/>
            <a:ext cx="15807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D7CEB49D-4F7C-42C6-919F-57B38CB02EA9}"/>
              </a:ext>
            </a:extLst>
          </p:cNvPr>
          <p:cNvSpPr txBox="1"/>
          <p:nvPr/>
        </p:nvSpPr>
        <p:spPr>
          <a:xfrm>
            <a:off x="3279842" y="919263"/>
            <a:ext cx="1580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13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8B2C8644-6BC0-4582-82F0-F5282AEEA9D0}"/>
              </a:ext>
            </a:extLst>
          </p:cNvPr>
          <p:cNvSpPr txBox="1"/>
          <p:nvPr/>
        </p:nvSpPr>
        <p:spPr>
          <a:xfrm>
            <a:off x="2592420" y="919263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669D7A1A-DFDC-4B68-A271-77225E053D4F}"/>
              </a:ext>
            </a:extLst>
          </p:cNvPr>
          <p:cNvSpPr txBox="1"/>
          <p:nvPr/>
        </p:nvSpPr>
        <p:spPr>
          <a:xfrm>
            <a:off x="4557407" y="919263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8E582E2D-6E29-487A-ACAD-2137DF315A54}"/>
              </a:ext>
            </a:extLst>
          </p:cNvPr>
          <p:cNvSpPr txBox="1"/>
          <p:nvPr/>
        </p:nvSpPr>
        <p:spPr>
          <a:xfrm>
            <a:off x="1646039" y="1947152"/>
            <a:ext cx="8464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28E16DB7-5C36-4B83-8BE4-2E34D3BC07AC}"/>
              </a:ext>
            </a:extLst>
          </p:cNvPr>
          <p:cNvSpPr txBox="1"/>
          <p:nvPr/>
        </p:nvSpPr>
        <p:spPr>
          <a:xfrm>
            <a:off x="2658320" y="1947152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EB61664D-96F9-4120-883A-98C8E837210F}"/>
              </a:ext>
            </a:extLst>
          </p:cNvPr>
          <p:cNvSpPr txBox="1"/>
          <p:nvPr/>
        </p:nvSpPr>
        <p:spPr>
          <a:xfrm>
            <a:off x="3738555" y="1947152"/>
            <a:ext cx="7857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87C02436-31BA-4F25-8DA9-66539483ACCE}"/>
              </a:ext>
            </a:extLst>
          </p:cNvPr>
          <p:cNvSpPr txBox="1"/>
          <p:nvPr/>
        </p:nvSpPr>
        <p:spPr>
          <a:xfrm>
            <a:off x="5433015" y="1955765"/>
            <a:ext cx="10479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C0E09D13-686A-4CBB-97C3-BE4846A1F24F}"/>
              </a:ext>
            </a:extLst>
          </p:cNvPr>
          <p:cNvSpPr txBox="1"/>
          <p:nvPr/>
        </p:nvSpPr>
        <p:spPr>
          <a:xfrm>
            <a:off x="4603145" y="1990181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=</a:t>
            </a:r>
          </a:p>
        </p:txBody>
      </p:sp>
      <p:graphicFrame>
        <p:nvGraphicFramePr>
          <p:cNvPr id="21" name="Tablica 20">
            <a:extLst>
              <a:ext uri="{FF2B5EF4-FFF2-40B4-BE49-F238E27FC236}">
                <a16:creationId xmlns:a16="http://schemas.microsoft.com/office/drawing/2014/main" id="{EAF0EB7F-6C34-4791-8C1B-C6C01BC6592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7557" y="4815190"/>
          <a:ext cx="10976994" cy="582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714">
                  <a:extLst>
                    <a:ext uri="{9D8B030D-6E8A-4147-A177-3AD203B41FA5}">
                      <a16:colId xmlns:a16="http://schemas.microsoft.com/office/drawing/2014/main" val="1113560018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007397138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680399474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844422533"/>
                    </a:ext>
                  </a:extLst>
                </a:gridCol>
                <a:gridCol w="512560">
                  <a:extLst>
                    <a:ext uri="{9D8B030D-6E8A-4147-A177-3AD203B41FA5}">
                      <a16:colId xmlns:a16="http://schemas.microsoft.com/office/drawing/2014/main" val="3052630418"/>
                    </a:ext>
                  </a:extLst>
                </a:gridCol>
                <a:gridCol w="532868">
                  <a:extLst>
                    <a:ext uri="{9D8B030D-6E8A-4147-A177-3AD203B41FA5}">
                      <a16:colId xmlns:a16="http://schemas.microsoft.com/office/drawing/2014/main" val="4184028002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710020022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1954461052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4264681134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742060773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162160775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597619079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674921080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500828319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199678593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377554979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286387705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688559455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092701532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3159028642"/>
                    </a:ext>
                  </a:extLst>
                </a:gridCol>
                <a:gridCol w="522714">
                  <a:extLst>
                    <a:ext uri="{9D8B030D-6E8A-4147-A177-3AD203B41FA5}">
                      <a16:colId xmlns:a16="http://schemas.microsoft.com/office/drawing/2014/main" val="2405108330"/>
                    </a:ext>
                  </a:extLst>
                </a:gridCol>
              </a:tblGrid>
              <a:tr h="291014"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>
                          <a:effectLst/>
                        </a:rPr>
                        <a:t> 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367406"/>
                  </a:ext>
                </a:extLst>
              </a:tr>
              <a:tr h="291014"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900" u="none" strike="noStrike" dirty="0">
                          <a:effectLst/>
                        </a:rPr>
                        <a:t> </a:t>
                      </a:r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r-H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74" marR="6274" marT="627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209092"/>
                  </a:ext>
                </a:extLst>
              </a:tr>
            </a:tbl>
          </a:graphicData>
        </a:graphic>
      </p:graphicFrame>
      <p:sp>
        <p:nvSpPr>
          <p:cNvPr id="22" name="TekstniOkvir 21">
            <a:extLst>
              <a:ext uri="{FF2B5EF4-FFF2-40B4-BE49-F238E27FC236}">
                <a16:creationId xmlns:a16="http://schemas.microsoft.com/office/drawing/2014/main" id="{4652368B-9F9B-4DA2-A14E-6EB2A6BC676B}"/>
              </a:ext>
            </a:extLst>
          </p:cNvPr>
          <p:cNvSpPr txBox="1"/>
          <p:nvPr/>
        </p:nvSpPr>
        <p:spPr>
          <a:xfrm>
            <a:off x="1010474" y="5356934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D168BF77-5E67-419B-ABE8-595B93B2A3A2}"/>
              </a:ext>
            </a:extLst>
          </p:cNvPr>
          <p:cNvSpPr txBox="1"/>
          <p:nvPr/>
        </p:nvSpPr>
        <p:spPr>
          <a:xfrm>
            <a:off x="1497417" y="5356932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  <p:sp>
        <p:nvSpPr>
          <p:cNvPr id="24" name="TekstniOkvir 23">
            <a:extLst>
              <a:ext uri="{FF2B5EF4-FFF2-40B4-BE49-F238E27FC236}">
                <a16:creationId xmlns:a16="http://schemas.microsoft.com/office/drawing/2014/main" id="{D451CA9C-7543-4A5A-91A4-E415779B5448}"/>
              </a:ext>
            </a:extLst>
          </p:cNvPr>
          <p:cNvSpPr txBox="1"/>
          <p:nvPr/>
        </p:nvSpPr>
        <p:spPr>
          <a:xfrm>
            <a:off x="2004125" y="5356932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225CFC71-04EB-4342-A6E7-B2A4FB709855}"/>
              </a:ext>
            </a:extLst>
          </p:cNvPr>
          <p:cNvSpPr txBox="1"/>
          <p:nvPr/>
        </p:nvSpPr>
        <p:spPr>
          <a:xfrm>
            <a:off x="2510833" y="5356931"/>
            <a:ext cx="40427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26" name="TekstniOkvir 25">
            <a:extLst>
              <a:ext uri="{FF2B5EF4-FFF2-40B4-BE49-F238E27FC236}">
                <a16:creationId xmlns:a16="http://schemas.microsoft.com/office/drawing/2014/main" id="{5D6B758E-37DC-4EDF-BBEF-CF3E5F83DD13}"/>
              </a:ext>
            </a:extLst>
          </p:cNvPr>
          <p:cNvSpPr txBox="1"/>
          <p:nvPr/>
        </p:nvSpPr>
        <p:spPr>
          <a:xfrm>
            <a:off x="3017541" y="5356931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D8EF57F4-D4FC-4D34-B0B2-6ACBF4BFA462}"/>
              </a:ext>
            </a:extLst>
          </p:cNvPr>
          <p:cNvSpPr txBox="1"/>
          <p:nvPr/>
        </p:nvSpPr>
        <p:spPr>
          <a:xfrm>
            <a:off x="3562832" y="5356931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sp>
        <p:nvSpPr>
          <p:cNvPr id="28" name="TekstniOkvir 27">
            <a:extLst>
              <a:ext uri="{FF2B5EF4-FFF2-40B4-BE49-F238E27FC236}">
                <a16:creationId xmlns:a16="http://schemas.microsoft.com/office/drawing/2014/main" id="{987B3813-CCA0-443E-BE7A-A62D07E0FE92}"/>
              </a:ext>
            </a:extLst>
          </p:cNvPr>
          <p:cNvSpPr txBox="1"/>
          <p:nvPr/>
        </p:nvSpPr>
        <p:spPr>
          <a:xfrm>
            <a:off x="4620635" y="5356929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</a:t>
            </a:r>
          </a:p>
        </p:txBody>
      </p:sp>
      <p:sp>
        <p:nvSpPr>
          <p:cNvPr id="29" name="TekstniOkvir 28">
            <a:extLst>
              <a:ext uri="{FF2B5EF4-FFF2-40B4-BE49-F238E27FC236}">
                <a16:creationId xmlns:a16="http://schemas.microsoft.com/office/drawing/2014/main" id="{8552C635-5D19-42F2-BB72-86EE2B517C79}"/>
              </a:ext>
            </a:extLst>
          </p:cNvPr>
          <p:cNvSpPr txBox="1"/>
          <p:nvPr/>
        </p:nvSpPr>
        <p:spPr>
          <a:xfrm>
            <a:off x="4096626" y="5356930"/>
            <a:ext cx="404278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  <p:sp>
        <p:nvSpPr>
          <p:cNvPr id="30" name="TekstniOkvir 29">
            <a:extLst>
              <a:ext uri="{FF2B5EF4-FFF2-40B4-BE49-F238E27FC236}">
                <a16:creationId xmlns:a16="http://schemas.microsoft.com/office/drawing/2014/main" id="{49D8FA5A-00C8-4D4A-BB5D-38D591B89C68}"/>
              </a:ext>
            </a:extLst>
          </p:cNvPr>
          <p:cNvSpPr txBox="1"/>
          <p:nvPr/>
        </p:nvSpPr>
        <p:spPr>
          <a:xfrm>
            <a:off x="6061151" y="5352283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10</a:t>
            </a:r>
          </a:p>
        </p:txBody>
      </p:sp>
      <p:sp>
        <p:nvSpPr>
          <p:cNvPr id="31" name="TekstniOkvir 30">
            <a:extLst>
              <a:ext uri="{FF2B5EF4-FFF2-40B4-BE49-F238E27FC236}">
                <a16:creationId xmlns:a16="http://schemas.microsoft.com/office/drawing/2014/main" id="{A2F938C6-5371-4408-B57E-414454BD2B79}"/>
              </a:ext>
            </a:extLst>
          </p:cNvPr>
          <p:cNvSpPr txBox="1"/>
          <p:nvPr/>
        </p:nvSpPr>
        <p:spPr>
          <a:xfrm>
            <a:off x="5656873" y="5353916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</a:t>
            </a:r>
          </a:p>
        </p:txBody>
      </p:sp>
      <p:sp>
        <p:nvSpPr>
          <p:cNvPr id="32" name="TekstniOkvir 31">
            <a:extLst>
              <a:ext uri="{FF2B5EF4-FFF2-40B4-BE49-F238E27FC236}">
                <a16:creationId xmlns:a16="http://schemas.microsoft.com/office/drawing/2014/main" id="{53E8C6E7-C979-46E7-975C-47567FF05DD0}"/>
              </a:ext>
            </a:extLst>
          </p:cNvPr>
          <p:cNvSpPr txBox="1"/>
          <p:nvPr/>
        </p:nvSpPr>
        <p:spPr>
          <a:xfrm>
            <a:off x="5154429" y="5356928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</a:p>
        </p:txBody>
      </p:sp>
      <p:sp>
        <p:nvSpPr>
          <p:cNvPr id="33" name="TekstniOkvir 32">
            <a:extLst>
              <a:ext uri="{FF2B5EF4-FFF2-40B4-BE49-F238E27FC236}">
                <a16:creationId xmlns:a16="http://schemas.microsoft.com/office/drawing/2014/main" id="{1000171B-4C69-4C24-BF37-AC38F931A1D7}"/>
              </a:ext>
            </a:extLst>
          </p:cNvPr>
          <p:cNvSpPr txBox="1"/>
          <p:nvPr/>
        </p:nvSpPr>
        <p:spPr>
          <a:xfrm>
            <a:off x="6603995" y="5356928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</a:t>
            </a:r>
          </a:p>
        </p:txBody>
      </p:sp>
      <p:sp>
        <p:nvSpPr>
          <p:cNvPr id="34" name="TekstniOkvir 33">
            <a:extLst>
              <a:ext uri="{FF2B5EF4-FFF2-40B4-BE49-F238E27FC236}">
                <a16:creationId xmlns:a16="http://schemas.microsoft.com/office/drawing/2014/main" id="{8B4B91E2-A61B-4156-A21C-81E68858F3FA}"/>
              </a:ext>
            </a:extLst>
          </p:cNvPr>
          <p:cNvSpPr txBox="1"/>
          <p:nvPr/>
        </p:nvSpPr>
        <p:spPr>
          <a:xfrm>
            <a:off x="7158382" y="5356928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12</a:t>
            </a:r>
          </a:p>
        </p:txBody>
      </p:sp>
      <p:sp>
        <p:nvSpPr>
          <p:cNvPr id="35" name="TekstniOkvir 34">
            <a:extLst>
              <a:ext uri="{FF2B5EF4-FFF2-40B4-BE49-F238E27FC236}">
                <a16:creationId xmlns:a16="http://schemas.microsoft.com/office/drawing/2014/main" id="{56D49A17-A7ED-4231-A8A8-D2BB74BF4F75}"/>
              </a:ext>
            </a:extLst>
          </p:cNvPr>
          <p:cNvSpPr txBox="1"/>
          <p:nvPr/>
        </p:nvSpPr>
        <p:spPr>
          <a:xfrm>
            <a:off x="7656640" y="5352283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13</a:t>
            </a:r>
          </a:p>
        </p:txBody>
      </p:sp>
      <p:sp>
        <p:nvSpPr>
          <p:cNvPr id="36" name="TekstniOkvir 35">
            <a:extLst>
              <a:ext uri="{FF2B5EF4-FFF2-40B4-BE49-F238E27FC236}">
                <a16:creationId xmlns:a16="http://schemas.microsoft.com/office/drawing/2014/main" id="{D0E4C669-50EE-4AF7-8E8A-AFAB05537EA9}"/>
              </a:ext>
            </a:extLst>
          </p:cNvPr>
          <p:cNvSpPr txBox="1"/>
          <p:nvPr/>
        </p:nvSpPr>
        <p:spPr>
          <a:xfrm>
            <a:off x="8172078" y="5356928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14</a:t>
            </a:r>
          </a:p>
        </p:txBody>
      </p:sp>
      <p:sp>
        <p:nvSpPr>
          <p:cNvPr id="37" name="TekstniOkvir 36">
            <a:extLst>
              <a:ext uri="{FF2B5EF4-FFF2-40B4-BE49-F238E27FC236}">
                <a16:creationId xmlns:a16="http://schemas.microsoft.com/office/drawing/2014/main" id="{BDF6AB51-0951-4A19-8E75-A5F999169D33}"/>
              </a:ext>
            </a:extLst>
          </p:cNvPr>
          <p:cNvSpPr txBox="1"/>
          <p:nvPr/>
        </p:nvSpPr>
        <p:spPr>
          <a:xfrm>
            <a:off x="8674495" y="5356927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</a:p>
        </p:txBody>
      </p:sp>
      <p:sp>
        <p:nvSpPr>
          <p:cNvPr id="38" name="TekstniOkvir 37">
            <a:extLst>
              <a:ext uri="{FF2B5EF4-FFF2-40B4-BE49-F238E27FC236}">
                <a16:creationId xmlns:a16="http://schemas.microsoft.com/office/drawing/2014/main" id="{E1FF0372-E343-40BF-86CB-76B8C7D03032}"/>
              </a:ext>
            </a:extLst>
          </p:cNvPr>
          <p:cNvSpPr txBox="1"/>
          <p:nvPr/>
        </p:nvSpPr>
        <p:spPr>
          <a:xfrm>
            <a:off x="9233276" y="5356926"/>
            <a:ext cx="623889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</a:p>
        </p:txBody>
      </p:sp>
      <p:sp>
        <p:nvSpPr>
          <p:cNvPr id="41" name="TekstniOkvir 40">
            <a:extLst>
              <a:ext uri="{FF2B5EF4-FFF2-40B4-BE49-F238E27FC236}">
                <a16:creationId xmlns:a16="http://schemas.microsoft.com/office/drawing/2014/main" id="{8DF99953-441A-4B1B-845B-5005DC67A028}"/>
              </a:ext>
            </a:extLst>
          </p:cNvPr>
          <p:cNvSpPr txBox="1"/>
          <p:nvPr/>
        </p:nvSpPr>
        <p:spPr>
          <a:xfrm>
            <a:off x="9761423" y="5352281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</a:t>
            </a:r>
          </a:p>
        </p:txBody>
      </p:sp>
      <p:sp>
        <p:nvSpPr>
          <p:cNvPr id="42" name="TekstniOkvir 41">
            <a:extLst>
              <a:ext uri="{FF2B5EF4-FFF2-40B4-BE49-F238E27FC236}">
                <a16:creationId xmlns:a16="http://schemas.microsoft.com/office/drawing/2014/main" id="{7A3B0D27-F631-426C-B3BB-5855A352F1B9}"/>
              </a:ext>
            </a:extLst>
          </p:cNvPr>
          <p:cNvSpPr txBox="1"/>
          <p:nvPr/>
        </p:nvSpPr>
        <p:spPr>
          <a:xfrm>
            <a:off x="10287329" y="5352282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</a:p>
        </p:txBody>
      </p:sp>
      <p:sp>
        <p:nvSpPr>
          <p:cNvPr id="43" name="TekstniOkvir 42">
            <a:extLst>
              <a:ext uri="{FF2B5EF4-FFF2-40B4-BE49-F238E27FC236}">
                <a16:creationId xmlns:a16="http://schemas.microsoft.com/office/drawing/2014/main" id="{4561C26F-7F5C-485F-8225-286109AC9652}"/>
              </a:ext>
            </a:extLst>
          </p:cNvPr>
          <p:cNvSpPr txBox="1"/>
          <p:nvPr/>
        </p:nvSpPr>
        <p:spPr>
          <a:xfrm>
            <a:off x="10847511" y="5352283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</a:t>
            </a:r>
          </a:p>
        </p:txBody>
      </p:sp>
      <p:cxnSp>
        <p:nvCxnSpPr>
          <p:cNvPr id="45" name="Ravni poveznik 44">
            <a:extLst>
              <a:ext uri="{FF2B5EF4-FFF2-40B4-BE49-F238E27FC236}">
                <a16:creationId xmlns:a16="http://schemas.microsoft.com/office/drawing/2014/main" id="{6C76BEEE-3EC3-4ACB-A8E1-26FC247514E2}"/>
              </a:ext>
            </a:extLst>
          </p:cNvPr>
          <p:cNvCxnSpPr>
            <a:cxnSpLocks/>
          </p:cNvCxnSpPr>
          <p:nvPr/>
        </p:nvCxnSpPr>
        <p:spPr>
          <a:xfrm>
            <a:off x="11614819" y="4815190"/>
            <a:ext cx="0" cy="58202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kstniOkvir 46">
            <a:extLst>
              <a:ext uri="{FF2B5EF4-FFF2-40B4-BE49-F238E27FC236}">
                <a16:creationId xmlns:a16="http://schemas.microsoft.com/office/drawing/2014/main" id="{C99D981E-CF4D-487E-B735-642B55FE9ECB}"/>
              </a:ext>
            </a:extLst>
          </p:cNvPr>
          <p:cNvSpPr txBox="1"/>
          <p:nvPr/>
        </p:nvSpPr>
        <p:spPr>
          <a:xfrm>
            <a:off x="11331665" y="5352280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</a:t>
            </a:r>
          </a:p>
        </p:txBody>
      </p:sp>
      <p:sp>
        <p:nvSpPr>
          <p:cNvPr id="51" name="TekstniOkvir 50">
            <a:extLst>
              <a:ext uri="{FF2B5EF4-FFF2-40B4-BE49-F238E27FC236}">
                <a16:creationId xmlns:a16="http://schemas.microsoft.com/office/drawing/2014/main" id="{0E83DE81-1A73-4A0C-8C4F-EBC19BAB2639}"/>
              </a:ext>
            </a:extLst>
          </p:cNvPr>
          <p:cNvSpPr txBox="1"/>
          <p:nvPr/>
        </p:nvSpPr>
        <p:spPr>
          <a:xfrm>
            <a:off x="5367115" y="906784"/>
            <a:ext cx="7857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6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</a:p>
        </p:txBody>
      </p:sp>
      <p:sp>
        <p:nvSpPr>
          <p:cNvPr id="7" name="Strelica zakrivljena dolje 6"/>
          <p:cNvSpPr/>
          <p:nvPr/>
        </p:nvSpPr>
        <p:spPr>
          <a:xfrm flipH="1">
            <a:off x="2592417" y="4294908"/>
            <a:ext cx="1702492" cy="457079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4" name="Strelica zakrivljena dolje 13"/>
          <p:cNvSpPr/>
          <p:nvPr/>
        </p:nvSpPr>
        <p:spPr>
          <a:xfrm flipH="1">
            <a:off x="2343730" y="3282248"/>
            <a:ext cx="7053296" cy="1215955"/>
          </a:xfrm>
          <a:prstGeom prst="curved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3191831" y="4294908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4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- 3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5618993" y="3473504"/>
            <a:ext cx="8619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2400" b="0" cap="none" spc="0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- 13</a:t>
            </a:r>
          </a:p>
        </p:txBody>
      </p:sp>
    </p:spTree>
    <p:extLst>
      <p:ext uri="{BB962C8B-B14F-4D97-AF65-F5344CB8AC3E}">
        <p14:creationId xmlns:p14="http://schemas.microsoft.com/office/powerpoint/2010/main" val="178351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2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41" grpId="0"/>
      <p:bldP spid="42" grpId="0"/>
      <p:bldP spid="43" grpId="0"/>
      <p:bldP spid="47" grpId="0"/>
      <p:bldP spid="51" grpId="0"/>
      <p:bldP spid="7" grpId="0" animBg="1"/>
      <p:bldP spid="14" grpId="0" animBg="1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7718" y="528903"/>
            <a:ext cx="10515600" cy="49633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/>
          </p:nvPr>
        </p:nvGraphicFramePr>
        <p:xfrm>
          <a:off x="867156" y="861413"/>
          <a:ext cx="520007" cy="3918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007">
                  <a:extLst>
                    <a:ext uri="{9D8B030D-6E8A-4147-A177-3AD203B41FA5}">
                      <a16:colId xmlns:a16="http://schemas.microsoft.com/office/drawing/2014/main" val="2291470194"/>
                    </a:ext>
                  </a:extLst>
                </a:gridCol>
              </a:tblGrid>
              <a:tr h="39184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376409"/>
                  </a:ext>
                </a:extLst>
              </a:tr>
              <a:tr h="39184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291544"/>
                  </a:ext>
                </a:extLst>
              </a:tr>
              <a:tr h="39184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59218"/>
                  </a:ext>
                </a:extLst>
              </a:tr>
              <a:tr h="39184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84323"/>
                  </a:ext>
                </a:extLst>
              </a:tr>
              <a:tr h="39184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005054"/>
                  </a:ext>
                </a:extLst>
              </a:tr>
              <a:tr h="39184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6936572"/>
                  </a:ext>
                </a:extLst>
              </a:tr>
              <a:tr h="39184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271825"/>
                  </a:ext>
                </a:extLst>
              </a:tr>
              <a:tr h="39184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364394"/>
                  </a:ext>
                </a:extLst>
              </a:tr>
              <a:tr h="39184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623942"/>
                  </a:ext>
                </a:extLst>
              </a:tr>
              <a:tr h="39184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4008901"/>
                  </a:ext>
                </a:extLst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/>
          </p:nvPr>
        </p:nvGraphicFramePr>
        <p:xfrm>
          <a:off x="1573534" y="2900835"/>
          <a:ext cx="443345" cy="1878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345">
                  <a:extLst>
                    <a:ext uri="{9D8B030D-6E8A-4147-A177-3AD203B41FA5}">
                      <a16:colId xmlns:a16="http://schemas.microsoft.com/office/drawing/2014/main" val="721193409"/>
                    </a:ext>
                  </a:extLst>
                </a:gridCol>
              </a:tblGrid>
              <a:tr h="34412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815322"/>
                  </a:ext>
                </a:extLst>
              </a:tr>
              <a:tr h="344126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051163"/>
                  </a:ext>
                </a:extLst>
              </a:tr>
              <a:tr h="41594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182063"/>
                  </a:ext>
                </a:extLst>
              </a:tr>
              <a:tr h="344126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150899"/>
                  </a:ext>
                </a:extLst>
              </a:tr>
              <a:tr h="34412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524626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/>
          </p:nvPr>
        </p:nvGraphicFramePr>
        <p:xfrm>
          <a:off x="5162621" y="924282"/>
          <a:ext cx="443346" cy="3851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3346">
                  <a:extLst>
                    <a:ext uri="{9D8B030D-6E8A-4147-A177-3AD203B41FA5}">
                      <a16:colId xmlns:a16="http://schemas.microsoft.com/office/drawing/2014/main" val="1096411799"/>
                    </a:ext>
                  </a:extLst>
                </a:gridCol>
              </a:tblGrid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3264352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109522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91451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015522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544805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540398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65116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326342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310951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417756"/>
                  </a:ext>
                </a:extLst>
              </a:tr>
            </a:tbl>
          </a:graphicData>
        </a:graphic>
      </p:graphicFrame>
      <p:graphicFrame>
        <p:nvGraphicFramePr>
          <p:cNvPr id="7" name="Tablica 6"/>
          <p:cNvGraphicFramePr>
            <a:graphicFrameLocks noGrp="1"/>
          </p:cNvGraphicFramePr>
          <p:nvPr>
            <p:extLst/>
          </p:nvPr>
        </p:nvGraphicFramePr>
        <p:xfrm>
          <a:off x="8630639" y="928263"/>
          <a:ext cx="471798" cy="3851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1798">
                  <a:extLst>
                    <a:ext uri="{9D8B030D-6E8A-4147-A177-3AD203B41FA5}">
                      <a16:colId xmlns:a16="http://schemas.microsoft.com/office/drawing/2014/main" val="2300304947"/>
                    </a:ext>
                  </a:extLst>
                </a:gridCol>
              </a:tblGrid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514198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460092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192701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835508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484005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253282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275564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563912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506967"/>
                  </a:ext>
                </a:extLst>
              </a:tr>
              <a:tr h="38515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74804"/>
                  </a:ext>
                </a:extLst>
              </a:tr>
            </a:tbl>
          </a:graphicData>
        </a:graphic>
      </p:graphicFrame>
      <p:graphicFrame>
        <p:nvGraphicFramePr>
          <p:cNvPr id="8" name="Tablica 7"/>
          <p:cNvGraphicFramePr>
            <a:graphicFrameLocks noGrp="1"/>
          </p:cNvGraphicFramePr>
          <p:nvPr>
            <p:extLst/>
          </p:nvPr>
        </p:nvGraphicFramePr>
        <p:xfrm>
          <a:off x="5895459" y="2210154"/>
          <a:ext cx="47695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6955">
                  <a:extLst>
                    <a:ext uri="{9D8B030D-6E8A-4147-A177-3AD203B41FA5}">
                      <a16:colId xmlns:a16="http://schemas.microsoft.com/office/drawing/2014/main" val="35176968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97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757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168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450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655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309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780439"/>
                  </a:ext>
                </a:extLst>
              </a:tr>
            </a:tbl>
          </a:graphicData>
        </a:graphic>
      </p:graphicFrame>
      <p:graphicFrame>
        <p:nvGraphicFramePr>
          <p:cNvPr id="11" name="Tablica 10"/>
          <p:cNvGraphicFramePr>
            <a:graphicFrameLocks noGrp="1"/>
          </p:cNvGraphicFramePr>
          <p:nvPr>
            <p:extLst/>
          </p:nvPr>
        </p:nvGraphicFramePr>
        <p:xfrm>
          <a:off x="9401264" y="1302331"/>
          <a:ext cx="432669" cy="34774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669">
                  <a:extLst>
                    <a:ext uri="{9D8B030D-6E8A-4147-A177-3AD203B41FA5}">
                      <a16:colId xmlns:a16="http://schemas.microsoft.com/office/drawing/2014/main" val="2779222782"/>
                    </a:ext>
                  </a:extLst>
                </a:gridCol>
              </a:tblGrid>
              <a:tr h="3863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398239"/>
                  </a:ext>
                </a:extLst>
              </a:tr>
              <a:tr h="3863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020748"/>
                  </a:ext>
                </a:extLst>
              </a:tr>
              <a:tr h="3863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25437"/>
                  </a:ext>
                </a:extLst>
              </a:tr>
              <a:tr h="3863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212472"/>
                  </a:ext>
                </a:extLst>
              </a:tr>
              <a:tr h="386388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224560"/>
                  </a:ext>
                </a:extLst>
              </a:tr>
              <a:tr h="386388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050436"/>
                  </a:ext>
                </a:extLst>
              </a:tr>
              <a:tr h="3863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831894"/>
                  </a:ext>
                </a:extLst>
              </a:tr>
              <a:tr h="3863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118146"/>
                  </a:ext>
                </a:extLst>
              </a:tr>
              <a:tr h="38638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389795"/>
                  </a:ext>
                </a:extLst>
              </a:tr>
            </a:tbl>
          </a:graphicData>
        </a:graphic>
      </p:graphicFrame>
      <p:sp>
        <p:nvSpPr>
          <p:cNvPr id="14" name="Pravokutnik 13"/>
          <p:cNvSpPr/>
          <p:nvPr/>
        </p:nvSpPr>
        <p:spPr>
          <a:xfrm>
            <a:off x="725040" y="5051378"/>
            <a:ext cx="21403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-HR" sz="2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15 – 13 =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2779609" y="5051378"/>
            <a:ext cx="4395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4466517" y="5039824"/>
            <a:ext cx="21403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17 – 12 =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6435920" y="5051378"/>
            <a:ext cx="4395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8331098" y="5048961"/>
            <a:ext cx="21403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19 – 15 =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10425550" y="5048961"/>
            <a:ext cx="4395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</a:p>
        </p:txBody>
      </p:sp>
      <p:cxnSp>
        <p:nvCxnSpPr>
          <p:cNvPr id="21" name="Ravni poveznik 20"/>
          <p:cNvCxnSpPr/>
          <p:nvPr/>
        </p:nvCxnSpPr>
        <p:spPr>
          <a:xfrm flipH="1">
            <a:off x="867157" y="651164"/>
            <a:ext cx="605223" cy="439779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>
            <a:off x="769935" y="703632"/>
            <a:ext cx="617228" cy="43453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/>
          <p:cNvCxnSpPr/>
          <p:nvPr/>
        </p:nvCxnSpPr>
        <p:spPr>
          <a:xfrm>
            <a:off x="1512802" y="3616036"/>
            <a:ext cx="583206" cy="14329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/>
        </p:nvCxnSpPr>
        <p:spPr>
          <a:xfrm flipV="1">
            <a:off x="1472380" y="3602183"/>
            <a:ext cx="640639" cy="134389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4986367" y="791794"/>
            <a:ext cx="550316" cy="416900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/>
        </p:nvCxnSpPr>
        <p:spPr>
          <a:xfrm flipH="1">
            <a:off x="5165536" y="740350"/>
            <a:ext cx="465898" cy="416900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>
            <a:off x="5753715" y="4109269"/>
            <a:ext cx="717552" cy="72297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vni poveznik 36"/>
          <p:cNvCxnSpPr/>
          <p:nvPr/>
        </p:nvCxnSpPr>
        <p:spPr>
          <a:xfrm flipH="1">
            <a:off x="5824131" y="4003964"/>
            <a:ext cx="618683" cy="85599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>
            <a:off x="8630639" y="651164"/>
            <a:ext cx="471798" cy="4397797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ni poveznik 41"/>
          <p:cNvCxnSpPr/>
          <p:nvPr/>
        </p:nvCxnSpPr>
        <p:spPr>
          <a:xfrm flipH="1">
            <a:off x="8630639" y="703632"/>
            <a:ext cx="574193" cy="42424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avni poveznik 43"/>
          <p:cNvCxnSpPr/>
          <p:nvPr/>
        </p:nvCxnSpPr>
        <p:spPr>
          <a:xfrm>
            <a:off x="9293683" y="2680579"/>
            <a:ext cx="555625" cy="212545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ni poveznik 46"/>
          <p:cNvCxnSpPr/>
          <p:nvPr/>
        </p:nvCxnSpPr>
        <p:spPr>
          <a:xfrm flipH="1">
            <a:off x="9378712" y="2603902"/>
            <a:ext cx="522603" cy="222834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95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9363657A-DB34-4A5B-9079-C2A8483FE4DB}"/>
              </a:ext>
            </a:extLst>
          </p:cNvPr>
          <p:cNvSpPr txBox="1"/>
          <p:nvPr/>
        </p:nvSpPr>
        <p:spPr>
          <a:xfrm>
            <a:off x="963914" y="1007536"/>
            <a:ext cx="3421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17-16=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B61B2A52-B055-4692-8DBE-2334F0DCD9BB}"/>
              </a:ext>
            </a:extLst>
          </p:cNvPr>
          <p:cNvSpPr txBox="1"/>
          <p:nvPr/>
        </p:nvSpPr>
        <p:spPr>
          <a:xfrm>
            <a:off x="963914" y="1934377"/>
            <a:ext cx="3421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14-12=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02F57020-99EA-45EB-8210-D9DCAE34A273}"/>
              </a:ext>
            </a:extLst>
          </p:cNvPr>
          <p:cNvSpPr txBox="1"/>
          <p:nvPr/>
        </p:nvSpPr>
        <p:spPr>
          <a:xfrm>
            <a:off x="963914" y="2861218"/>
            <a:ext cx="3421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19-11=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B7B277F-5735-439C-BCA6-556C6A366ACE}"/>
              </a:ext>
            </a:extLst>
          </p:cNvPr>
          <p:cNvSpPr txBox="1"/>
          <p:nvPr/>
        </p:nvSpPr>
        <p:spPr>
          <a:xfrm>
            <a:off x="963914" y="3788059"/>
            <a:ext cx="3421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20-14=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82FD5D88-AEB6-474C-9E3C-835CC84B3382}"/>
              </a:ext>
            </a:extLst>
          </p:cNvPr>
          <p:cNvSpPr txBox="1"/>
          <p:nvPr/>
        </p:nvSpPr>
        <p:spPr>
          <a:xfrm>
            <a:off x="963913" y="4619056"/>
            <a:ext cx="3421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18-13=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94F8D1A9-F1C5-484E-BF32-7719AC52073B}"/>
              </a:ext>
            </a:extLst>
          </p:cNvPr>
          <p:cNvSpPr txBox="1"/>
          <p:nvPr/>
        </p:nvSpPr>
        <p:spPr>
          <a:xfrm>
            <a:off x="3573625" y="1007536"/>
            <a:ext cx="622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E5D31B60-42D2-427C-A1F0-2EF1126FECC6}"/>
              </a:ext>
            </a:extLst>
          </p:cNvPr>
          <p:cNvSpPr txBox="1"/>
          <p:nvPr/>
        </p:nvSpPr>
        <p:spPr>
          <a:xfrm>
            <a:off x="3573625" y="1946648"/>
            <a:ext cx="622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36B0B0F2-5900-4696-B3E1-6B2996296516}"/>
              </a:ext>
            </a:extLst>
          </p:cNvPr>
          <p:cNvSpPr txBox="1"/>
          <p:nvPr/>
        </p:nvSpPr>
        <p:spPr>
          <a:xfrm>
            <a:off x="3573625" y="2848947"/>
            <a:ext cx="622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AE93369F-9166-45A1-BD8A-3B72E2623071}"/>
              </a:ext>
            </a:extLst>
          </p:cNvPr>
          <p:cNvSpPr txBox="1"/>
          <p:nvPr/>
        </p:nvSpPr>
        <p:spPr>
          <a:xfrm>
            <a:off x="3573625" y="3788059"/>
            <a:ext cx="622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064039D7-F40C-4916-A9F8-6E1608F9E042}"/>
              </a:ext>
            </a:extLst>
          </p:cNvPr>
          <p:cNvSpPr txBox="1"/>
          <p:nvPr/>
        </p:nvSpPr>
        <p:spPr>
          <a:xfrm>
            <a:off x="3573625" y="4606785"/>
            <a:ext cx="622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539" y="1423034"/>
            <a:ext cx="2146796" cy="360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Široki zaslon</PresentationFormat>
  <Paragraphs>124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Tema sustava Office</vt:lpstr>
      <vt:lpstr>Prisjetimo se kako smo jučer računali:</vt:lpstr>
      <vt:lpstr>PowerPoint prezentacija</vt:lpstr>
      <vt:lpstr> 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Prisjetimo se kako smo jučer računali:</dc:title>
  <dc:creator>Ines</dc:creator>
  <cp:lastModifiedBy>Korisnik</cp:lastModifiedBy>
  <cp:revision>1</cp:revision>
  <dcterms:created xsi:type="dcterms:W3CDTF">2020-05-13T20:59:32Z</dcterms:created>
  <dcterms:modified xsi:type="dcterms:W3CDTF">2020-05-18T13:53:38Z</dcterms:modified>
</cp:coreProperties>
</file>