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6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6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9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8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78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8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10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14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7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00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1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28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32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51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55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19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61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66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57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2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66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46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27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43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64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67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98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93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16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02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79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27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90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74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3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63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04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92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99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83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7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67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74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59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88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57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61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22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94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99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0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624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89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40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46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96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01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42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6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2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1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3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9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E703-001D-4C7F-95AA-1C555B446E1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ED9C-AB88-49E0-A0CA-E21BFC6C191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7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/>
          </p:nvPr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BOLEST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KARIJES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ZARAZNA</a:t>
                      </a:r>
                      <a:r>
                        <a:rPr lang="hr-HR" sz="2400" baseline="0" dirty="0"/>
                        <a:t> BOLEST</a:t>
                      </a:r>
                      <a:endParaRPr lang="hr-HR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PREGLED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ZUBI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ZAŠTITA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STETOSKOP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PLOMBA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CJEPIVO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LIJEČNIK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STOMATOLOG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CIJEPLJENJE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 gridSpan="3">
                  <a:txBody>
                    <a:bodyPr/>
                    <a:lstStyle/>
                    <a:p>
                      <a:pPr algn="ctr"/>
                      <a:r>
                        <a:rPr lang="hr-HR" sz="4400" b="1" dirty="0"/>
                        <a:t>LIJEČENJE I CIJEPLJENJE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1521769" y="0"/>
            <a:ext cx="3059113" cy="134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A  1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548188" y="0"/>
            <a:ext cx="3060700" cy="134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B  1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518400" y="1380326"/>
            <a:ext cx="3059113" cy="14398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A  2</a:t>
            </a:r>
          </a:p>
        </p:txBody>
      </p:sp>
      <p:sp>
        <p:nvSpPr>
          <p:cNvPr id="8" name="Pravokutnik 7"/>
          <p:cNvSpPr/>
          <p:nvPr/>
        </p:nvSpPr>
        <p:spPr>
          <a:xfrm>
            <a:off x="4548188" y="1368894"/>
            <a:ext cx="3060700" cy="14398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B  2</a:t>
            </a:r>
          </a:p>
        </p:txBody>
      </p:sp>
      <p:sp>
        <p:nvSpPr>
          <p:cNvPr id="9" name="Pravokutnik 8"/>
          <p:cNvSpPr/>
          <p:nvPr/>
        </p:nvSpPr>
        <p:spPr>
          <a:xfrm>
            <a:off x="1494368" y="2820188"/>
            <a:ext cx="3059113" cy="1339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A  3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4560019" y="2836863"/>
            <a:ext cx="3060700" cy="1339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B  3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1518400" y="4176713"/>
            <a:ext cx="3059113" cy="13398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prstClr val="black"/>
                </a:solidFill>
                <a:latin typeface="Calibri"/>
              </a:rPr>
              <a:t>A</a:t>
            </a:r>
            <a:r>
              <a:rPr lang="hr-HR" sz="3200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4548188" y="4176713"/>
            <a:ext cx="3060700" cy="13398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prstClr val="black"/>
                </a:solidFill>
                <a:latin typeface="Calibri"/>
              </a:rPr>
              <a:t>B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7632567" y="4149725"/>
            <a:ext cx="3059112" cy="13398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7613408" y="2820188"/>
            <a:ext cx="3059112" cy="1339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C  3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7613392" y="1368894"/>
            <a:ext cx="3059112" cy="14398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C  2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7608888" y="0"/>
            <a:ext cx="3059112" cy="134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C  1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1518369" y="5499889"/>
            <a:ext cx="9144000" cy="13414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i="1" dirty="0">
                <a:solidFill>
                  <a:prstClr val="black"/>
                </a:solidFill>
                <a:latin typeface="Calibri"/>
              </a:rPr>
              <a:t>KONAČNO      RJEŠENJE</a:t>
            </a:r>
          </a:p>
        </p:txBody>
      </p:sp>
    </p:spTree>
    <p:extLst>
      <p:ext uri="{BB962C8B-B14F-4D97-AF65-F5344CB8AC3E}">
        <p14:creationId xmlns:p14="http://schemas.microsoft.com/office/powerpoint/2010/main" val="16361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2421672" y="4149080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-312712" y="140802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OSOBA NA SLICI JE: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495601" y="2845983"/>
            <a:ext cx="33473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LIJEČNIK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STOMATOLOG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VETERINAR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580050"/>
            <a:ext cx="3573171" cy="24889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8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863752" y="3140968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847528" y="112474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MARINA IMA VISOKU TEMPERATURU. </a:t>
            </a:r>
          </a:p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KOD KOGA TREBA OTIĆI?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3923580" y="2780928"/>
            <a:ext cx="45608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KOD LIJEČNIKA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KOD STOMATOLOGA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KOD VETERINARA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4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4527848" y="5157192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775520" y="11967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MARTA JE DOTAKNULA VRUĆ LONAC. </a:t>
            </a:r>
          </a:p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RUCI IMA: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558496" y="2845983"/>
            <a:ext cx="32592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OGREBOTINU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FLASTER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OPEKOTINU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57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3863752" y="4879424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557160" y="126876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CIJEPLJENJE NAS ŠTITI OD: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3935761" y="2636912"/>
            <a:ext cx="41953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KARIJESA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PREHLADE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ZARAZNIH BOLESTI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5320452" y="2996952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557160" y="126876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BROJ HITNE SLUŽBE JE: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5375920" y="2636912"/>
            <a:ext cx="14189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112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113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114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3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944832" y="3212976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557160" y="126876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KRVARIM IZ NOSA: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999656" y="2845983"/>
            <a:ext cx="56829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GLAVU NAGNEM NAPRIJED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GLAVU NAGNEM NATRAG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GLAVU DRŽIM USPTRAVNO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4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4815880" y="4805700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557160" y="126876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TEŽE BOLESTI LIJEČE SE U: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832258" y="2492896"/>
            <a:ext cx="21627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KINU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ŠKOLI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BOLNICI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03512" y="1700808"/>
            <a:ext cx="87129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r>
              <a:rPr lang="hr-HR" sz="16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hr-HR" sz="1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hr-HR" sz="1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r>
              <a:rPr lang="hr-HR" sz="1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  <a:r>
              <a:rPr lang="hr-HR" sz="1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3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6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LIJEČENJE- KAKO POSTUPITI</a:t>
            </a:r>
            <a:br>
              <a:rPr lang="hr-HR" sz="6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r-HR" sz="6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KOD OZLJEDE?</a:t>
            </a:r>
            <a:endParaRPr lang="hr-HR" sz="6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4624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6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t="29554" r="23686" b="19588"/>
          <a:stretch/>
        </p:blipFill>
        <p:spPr bwMode="auto">
          <a:xfrm>
            <a:off x="2711624" y="1988840"/>
            <a:ext cx="6759020" cy="348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271464" y="841068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KRVARENJE IZ NOSA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47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29696" y="256293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OGREBOTINA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354480"/>
            <a:ext cx="6181344" cy="48859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62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47528" y="548680"/>
            <a:ext cx="451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OPEKOTINA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060848"/>
            <a:ext cx="6409944" cy="438912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-230808"/>
            <a:ext cx="2303140" cy="32514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1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783632" y="836713"/>
            <a:ext cx="6408712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8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112</a:t>
            </a:r>
          </a:p>
          <a:p>
            <a:pPr algn="ctr"/>
            <a:endParaRPr lang="hr-HR" sz="8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hr-HR" sz="6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TELEFON HITNIH SLUŽBI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1" b="22666"/>
          <a:stretch/>
        </p:blipFill>
        <p:spPr>
          <a:xfrm>
            <a:off x="1415480" y="1650936"/>
            <a:ext cx="9252520" cy="520706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685256" y="80703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TEŽE OZLJEDE I BOLESTI LIJEČE SE U BOLNICI.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6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83632" y="220486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KOLIKO SMO NAUČILI?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26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2421672" y="3212976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-312712" y="140802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OSOBA NA SLICI JE: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404665"/>
            <a:ext cx="2814445" cy="290970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495601" y="2845983"/>
            <a:ext cx="33473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LIJEČNIK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STOMATOLOG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hr-HR" sz="3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VETERINAR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4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</Words>
  <Application>Microsoft Office PowerPoint</Application>
  <PresentationFormat>Široki zaslon</PresentationFormat>
  <Paragraphs>70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6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Arial</vt:lpstr>
      <vt:lpstr>Calibri</vt:lpstr>
      <vt:lpstr>Ebrima</vt:lpstr>
      <vt:lpstr>1_Tema sustava Office</vt:lpstr>
      <vt:lpstr>Tema sustava Office</vt:lpstr>
      <vt:lpstr>2_Tema sustava Office</vt:lpstr>
      <vt:lpstr>3_Tema sustava Office</vt:lpstr>
      <vt:lpstr>4_Tema sustava Office</vt:lpstr>
      <vt:lpstr>5_Tema sustava Office</vt:lpstr>
      <vt:lpstr>PowerPoint prezentacija</vt:lpstr>
      <vt:lpstr>LIJEČENJE- KAKO POSTUPITI KOD OZLJEDE?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</cp:revision>
  <dcterms:created xsi:type="dcterms:W3CDTF">2020-05-18T13:34:07Z</dcterms:created>
  <dcterms:modified xsi:type="dcterms:W3CDTF">2020-05-18T13:35:11Z</dcterms:modified>
</cp:coreProperties>
</file>