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5D9"/>
    <a:srgbClr val="8F3182"/>
    <a:srgbClr val="00CC00"/>
    <a:srgbClr val="0000FF"/>
    <a:srgbClr val="000000"/>
    <a:srgbClr val="FFFF99"/>
    <a:srgbClr val="FF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8" y="912237"/>
            <a:ext cx="9144000" cy="1459390"/>
          </a:xfrm>
        </p:spPr>
        <p:txBody>
          <a:bodyPr>
            <a:normAutofit/>
          </a:bodyPr>
          <a:lstStyle/>
          <a:p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Moja neobična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penjalica</a:t>
            </a:r>
          </a:p>
        </p:txBody>
      </p:sp>
      <p:pic>
        <p:nvPicPr>
          <p:cNvPr id="4" name="Slika 3" descr="Slika na kojoj se prikazuje nebo, trava, malo&#10;&#10;Opis je automatski generiran">
            <a:extLst>
              <a:ext uri="{FF2B5EF4-FFF2-40B4-BE49-F238E27FC236}">
                <a16:creationId xmlns:a16="http://schemas.microsoft.com/office/drawing/2014/main" xmlns="" id="{8E23A89C-9305-4FE0-AB8F-BE00DCCB0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663" y="2636397"/>
            <a:ext cx="4792669" cy="313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8604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B2CD639-4F60-4B4B-B906-DD3B40A953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26" y="551337"/>
            <a:ext cx="4562793" cy="575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66871980-817A-4D64-916D-6D4B870CAA02}"/>
              </a:ext>
            </a:extLst>
          </p:cNvPr>
          <p:cNvSpPr/>
          <p:nvPr/>
        </p:nvSpPr>
        <p:spPr>
          <a:xfrm>
            <a:off x="5995486" y="2173163"/>
            <a:ext cx="5423825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Razmisli bi li ova skulptura mogla biti ideja za neko novo, neobično igralo  koje bi moglo poslužiti djeci za igru?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154183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ebo, trava, malo&#10;&#10;Opis je automatski generiran">
            <a:extLst>
              <a:ext uri="{FF2B5EF4-FFF2-40B4-BE49-F238E27FC236}">
                <a16:creationId xmlns:a16="http://schemas.microsoft.com/office/drawing/2014/main" xmlns="" id="{8E23A89C-9305-4FE0-AB8F-BE00DCCB0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125" y="980928"/>
            <a:ext cx="7490833" cy="48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47861" y="1056427"/>
            <a:ext cx="3333946" cy="474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Promotri i opiši fotografiju.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Imenuj prostor u kojem se djeca igraju.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 predmete koriste za igru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380638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681873" y="1779476"/>
            <a:ext cx="4465161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 li tvoj park igrala?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Čemu služe ta igrala?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kojemu se najradije igraš?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Opiši na koje se načine djeca mogu igrati na igralištu prikazanome na fotografiji.</a:t>
            </a:r>
          </a:p>
        </p:txBody>
      </p:sp>
      <p:pic>
        <p:nvPicPr>
          <p:cNvPr id="3" name="Slika 2" descr="Slika na kojoj se prikazuje stablo, trava, na otvorenom, žuto&#10;&#10;Opis je automatski generiran">
            <a:extLst>
              <a:ext uri="{FF2B5EF4-FFF2-40B4-BE49-F238E27FC236}">
                <a16:creationId xmlns:a16="http://schemas.microsoft.com/office/drawing/2014/main" xmlns="" id="{12C6250C-EE02-4D53-A5B8-EA1E1397A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34" y="1018094"/>
            <a:ext cx="6429081" cy="482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244641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672447" y="1411831"/>
            <a:ext cx="4399174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se može igrati na </a:t>
            </a:r>
            <a:r>
              <a:rPr lang="hr-H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igralu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prikazanom na ovoj fotografiji?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Usporedi ova igrališta na fotografiji sa igralištem u kojem se ti igraš?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čemu je razlika?</a:t>
            </a:r>
          </a:p>
        </p:txBody>
      </p:sp>
      <p:pic>
        <p:nvPicPr>
          <p:cNvPr id="4" name="Slika 3" descr="Slika na kojoj se prikazuje stablo, na otvorenom, tlo, nebo&#10;&#10;Opis je automatski generiran">
            <a:extLst>
              <a:ext uri="{FF2B5EF4-FFF2-40B4-BE49-F238E27FC236}">
                <a16:creationId xmlns:a16="http://schemas.microsoft.com/office/drawing/2014/main" xmlns="" id="{08E9A696-6AD6-4C86-8277-0D7B662DE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448" y="1197990"/>
            <a:ext cx="6371472" cy="477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787149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838918" y="956822"/>
            <a:ext cx="1034489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Usporedi penjalice na obje fotografije. Koja ti je zanimljivija? Zašto?</a:t>
            </a:r>
          </a:p>
        </p:txBody>
      </p:sp>
      <p:pic>
        <p:nvPicPr>
          <p:cNvPr id="3" name="Slika 2" descr="Slika na kojoj se prikazuje stablo, na otvorenom, tlo, ograda&#10;&#10;Opis je automatski generiran">
            <a:extLst>
              <a:ext uri="{FF2B5EF4-FFF2-40B4-BE49-F238E27FC236}">
                <a16:creationId xmlns:a16="http://schemas.microsoft.com/office/drawing/2014/main" xmlns="" id="{208E43F1-2DBB-4506-90DF-610AA33BC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585" y="1880253"/>
            <a:ext cx="6031388" cy="402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Slika na kojoj se prikazuje na zatvorenom, stol, zid, tekst&#10;&#10;Opis je automatski generiran">
            <a:extLst>
              <a:ext uri="{FF2B5EF4-FFF2-40B4-BE49-F238E27FC236}">
                <a16:creationId xmlns:a16="http://schemas.microsoft.com/office/drawing/2014/main" xmlns="" id="{9ACBA204-BBCB-4C73-AD99-9AD45F102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67" y="1780514"/>
            <a:ext cx="2814648" cy="402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053790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535747" y="2098151"/>
            <a:ext cx="4219478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Promotri ovu penjalicu.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čega se sastoji?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su spojene žute cijevi?</a:t>
            </a:r>
          </a:p>
        </p:txBody>
      </p:sp>
      <p:pic>
        <p:nvPicPr>
          <p:cNvPr id="4" name="Slika 3" descr="Slika na kojoj se prikazuje stablo, na otvorenom, nebo, žuto&#10;&#10;Opis je automatski generiran">
            <a:extLst>
              <a:ext uri="{FF2B5EF4-FFF2-40B4-BE49-F238E27FC236}">
                <a16:creationId xmlns:a16="http://schemas.microsoft.com/office/drawing/2014/main" xmlns="" id="{B4D92456-AD1E-42C2-8F23-D875AB57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11" y="562368"/>
            <a:ext cx="5733264" cy="573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728294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183222" y="1052003"/>
            <a:ext cx="4694549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Penjanje doprinosi jačanju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snage mišića, izdržljivosti,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ravnoteže, pokretljivosti…</a:t>
            </a:r>
          </a:p>
        </p:txBody>
      </p:sp>
      <p:pic>
        <p:nvPicPr>
          <p:cNvPr id="3" name="Slika 2" descr="Slika na kojoj se prikazuje nebo, na otvorenom, čamac&#10;&#10;Opis je automatski generiran">
            <a:extLst>
              <a:ext uri="{FF2B5EF4-FFF2-40B4-BE49-F238E27FC236}">
                <a16:creationId xmlns:a16="http://schemas.microsoft.com/office/drawing/2014/main" xmlns="" id="{B9979FF3-BE0B-4910-AA7A-1F9006453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82" y="544693"/>
            <a:ext cx="5768614" cy="576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BE7DE7C8-0D21-4EAE-AACE-D35C4A39D4B9}"/>
              </a:ext>
            </a:extLst>
          </p:cNvPr>
          <p:cNvSpPr/>
          <p:nvPr/>
        </p:nvSpPr>
        <p:spPr>
          <a:xfrm>
            <a:off x="7102182" y="3758762"/>
            <a:ext cx="41308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3600" b="1" cap="none" spc="0" dirty="0">
                <a:ln/>
                <a:solidFill>
                  <a:srgbClr val="FF0000"/>
                </a:solidFill>
                <a:effectLst/>
              </a:rPr>
              <a:t>ŠTO VIŠE VREMENA </a:t>
            </a:r>
          </a:p>
          <a:p>
            <a:pPr algn="ctr"/>
            <a:r>
              <a:rPr lang="hr-HR" sz="3600" b="1" cap="none" spc="0" dirty="0">
                <a:ln/>
                <a:solidFill>
                  <a:srgbClr val="FF0000"/>
                </a:solidFill>
                <a:effectLst/>
              </a:rPr>
              <a:t>PROVODI </a:t>
            </a:r>
          </a:p>
          <a:p>
            <a:pPr algn="ctr"/>
            <a:r>
              <a:rPr lang="hr-HR" sz="3600" b="1" cap="none" spc="0" dirty="0">
                <a:ln/>
                <a:solidFill>
                  <a:srgbClr val="FF0000"/>
                </a:solidFill>
                <a:effectLst/>
              </a:rPr>
              <a:t>U IGRI </a:t>
            </a:r>
          </a:p>
          <a:p>
            <a:pPr algn="ctr"/>
            <a:r>
              <a:rPr lang="hr-HR" sz="3600" b="1" cap="none" spc="0" dirty="0">
                <a:ln/>
                <a:solidFill>
                  <a:srgbClr val="FF0000"/>
                </a:solidFill>
                <a:effectLst/>
              </a:rPr>
              <a:t>NA SVJEŽEM ZRAKU!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309859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2120CBAA-A6F5-4721-A331-44739256C0FF}"/>
              </a:ext>
            </a:extLst>
          </p:cNvPr>
          <p:cNvSpPr/>
          <p:nvPr/>
        </p:nvSpPr>
        <p:spPr>
          <a:xfrm>
            <a:off x="782422" y="692080"/>
            <a:ext cx="5423825" cy="514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ZADATAK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Oblikuj svoju neobičnu penjalicu.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 plastične cjevčice i kuglice plastelina.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Odaberi po dvije boje cjevčica i kuglica i pokušaj ostvariti što zanimljiviji 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RITAM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izmjenjivanjem cjevčica i kuglica različitih boja.</a:t>
            </a:r>
          </a:p>
        </p:txBody>
      </p:sp>
      <p:pic>
        <p:nvPicPr>
          <p:cNvPr id="6" name="Slika 5" descr="Slika na kojoj se prikazuje stablo, na otvorenom, nebo, žuto&#10;&#10;Opis je automatski generiran">
            <a:extLst>
              <a:ext uri="{FF2B5EF4-FFF2-40B4-BE49-F238E27FC236}">
                <a16:creationId xmlns:a16="http://schemas.microsoft.com/office/drawing/2014/main" xmlns="" id="{198CBB8E-CFFA-430E-8981-AD231EA65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988" y="1167109"/>
            <a:ext cx="4834857" cy="483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387412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B2CD639-4F60-4B4B-B906-DD3B40A953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51" y="551338"/>
            <a:ext cx="4562793" cy="575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66871980-817A-4D64-916D-6D4B870CAA02}"/>
              </a:ext>
            </a:extLst>
          </p:cNvPr>
          <p:cNvSpPr/>
          <p:nvPr/>
        </p:nvSpPr>
        <p:spPr>
          <a:xfrm>
            <a:off x="6025631" y="1087941"/>
            <a:ext cx="5423825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Promotri ovu konstrukciju.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Kipar Alexander </a:t>
            </a:r>
            <a:r>
              <a:rPr lang="hr-H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Calder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koristio je obojani metal kojim je oblikovao ovu neobičnu skulpturu.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 misliš, što skulptura prikazuje?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što te podsjeća?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417127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218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Moja neobična penjalica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neobična penjalica</dc:title>
  <dc:creator>Lidija Križanić</dc:creator>
  <cp:lastModifiedBy>ekeskic</cp:lastModifiedBy>
  <cp:revision>100</cp:revision>
  <dcterms:created xsi:type="dcterms:W3CDTF">2018-07-27T15:51:45Z</dcterms:created>
  <dcterms:modified xsi:type="dcterms:W3CDTF">2019-07-26T08:20:56Z</dcterms:modified>
</cp:coreProperties>
</file>