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78" y="-30152"/>
            <a:ext cx="12193057" cy="3255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9280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09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9241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1339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19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04478"/>
            <a:ext cx="12193057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1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204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E82A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E82A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061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620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34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91846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001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-37197"/>
            <a:ext cx="12193057" cy="144997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388619" y="6046308"/>
            <a:ext cx="21114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Projekt </a:t>
            </a:r>
            <a:r>
              <a:rPr kumimoji="0" lang="hr-HR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Podrška provedbi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Cjelovite kurikularne</a:t>
            </a:r>
            <a:br>
              <a:rPr kumimoji="0" lang="hr-HR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r-HR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reforme (CKR)</a:t>
            </a:r>
            <a:endParaRPr kumimoji="0" lang="hr-HR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69474" y="5914662"/>
            <a:ext cx="1994805" cy="7200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4" y="5974848"/>
            <a:ext cx="1483460" cy="720000"/>
          </a:xfrm>
          <a:prstGeom prst="rect">
            <a:avLst/>
          </a:prstGeom>
        </p:spPr>
      </p:pic>
      <p:pic>
        <p:nvPicPr>
          <p:cNvPr id="12" name="Picture 6" descr="lenta prava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5959560"/>
            <a:ext cx="2212941" cy="7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256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E82AF"/>
          </a:solidFill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82AF"/>
        </a:buClr>
        <a:buFont typeface="Wingdings" panose="05000000000000000000" pitchFamily="2" charset="2"/>
        <a:buChar char="§"/>
        <a:defRPr sz="3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432DCF-BFE7-4FD9-92FD-09C038E77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96" y="314299"/>
            <a:ext cx="10515600" cy="842698"/>
          </a:xfrm>
        </p:spPr>
        <p:txBody>
          <a:bodyPr/>
          <a:lstStyle/>
          <a:p>
            <a:pPr algn="ctr"/>
            <a:r>
              <a:rPr lang="hr-HR" dirty="0"/>
              <a:t> </a:t>
            </a:r>
            <a:r>
              <a:rPr lang="hr-HR" sz="3200" b="1" dirty="0">
                <a:latin typeface="Verdana" panose="020B0604030504040204" pitchFamily="34" charset="0"/>
                <a:ea typeface="Verdana" panose="020B0604030504040204" pitchFamily="34" charset="0"/>
              </a:rPr>
              <a:t>Škola</a:t>
            </a:r>
            <a:endParaRPr lang="en-US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4401C1C-051A-4F93-A249-55074AD9D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718" y="1446245"/>
            <a:ext cx="10541193" cy="44786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Postoji jedna škola,</a:t>
            </a:r>
            <a:endParaRPr lang="en-US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hr-HR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što na mjestu dugo stoji,</a:t>
            </a:r>
            <a:endParaRPr lang="en-US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hr-HR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vrata otvara u rujnu</a:t>
            </a:r>
            <a:endParaRPr lang="en-US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hr-HR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kolone djece broji.</a:t>
            </a:r>
            <a:endParaRPr lang="en-US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hr-HR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en-US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hr-HR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Ispred nje igralište,</a:t>
            </a:r>
            <a:endParaRPr lang="en-US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hr-HR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 njemu vesela graja,</a:t>
            </a:r>
            <a:endParaRPr lang="en-US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hr-HR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koševi, lopte, vijače,</a:t>
            </a:r>
            <a:endParaRPr lang="en-US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hr-HR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 igru bez konca i kraja.</a:t>
            </a:r>
            <a:endParaRPr lang="en-US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hr-HR" dirty="0"/>
              <a:t> </a:t>
            </a:r>
            <a:endParaRPr lang="en-US" dirty="0"/>
          </a:p>
          <a:p>
            <a:endParaRPr lang="en-US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E66AC69-2452-4FB6-9237-5BE971602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373" y="1803380"/>
            <a:ext cx="4879909" cy="325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1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904B46A-F439-4EB8-8EB7-A29EFA5F1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718" y="569167"/>
            <a:ext cx="10541193" cy="53454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unutra kad uđeš,</a:t>
            </a:r>
            <a:endParaRPr lang="en-US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hr-HR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učionica te čeka,</a:t>
            </a:r>
            <a:endParaRPr lang="en-US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hr-HR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knjižnica, zbornica, kuhinja</a:t>
            </a:r>
            <a:endParaRPr lang="en-US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hr-HR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kancelarija poneka.</a:t>
            </a:r>
            <a:endParaRPr lang="en-US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hr-HR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en-US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hr-HR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 školi su svakoga dana</a:t>
            </a:r>
            <a:endParaRPr lang="en-US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hr-HR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ravnatelj, pedagoginja, tajnik,</a:t>
            </a:r>
            <a:endParaRPr lang="en-US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hr-HR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učitelji raznih zvanja</a:t>
            </a:r>
            <a:endParaRPr lang="en-US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hr-HR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 knjižničarka i blagajnik.</a:t>
            </a:r>
            <a:endParaRPr lang="en-US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hr-HR" dirty="0"/>
              <a:t> 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F0656C0-6645-438B-BFDF-A3F4FF0E8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579" y="839753"/>
            <a:ext cx="3991122" cy="453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7F791FE-E2AE-4685-912E-72E5105ED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718" y="653143"/>
            <a:ext cx="10541193" cy="526151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r-HR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 učenici vrijedno</a:t>
            </a:r>
            <a:endParaRPr lang="en-US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hr-HR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znanja i vještine tkaju,  </a:t>
            </a:r>
            <a:endParaRPr lang="en-US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hr-HR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svi oni stalno se trude,</a:t>
            </a:r>
            <a:endParaRPr lang="en-US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hr-HR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dajući najbolje što znaju.</a:t>
            </a:r>
            <a:endParaRPr lang="en-US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hr-HR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en-US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hr-HR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Kako bi uredna bila</a:t>
            </a:r>
            <a:endParaRPr lang="en-US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hr-HR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spremačice se brinu,</a:t>
            </a:r>
            <a:endParaRPr lang="en-US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hr-HR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domar za popravke,</a:t>
            </a:r>
            <a:endParaRPr lang="en-US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hr-HR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grijanje, okolinu.</a:t>
            </a:r>
          </a:p>
          <a:p>
            <a:pPr marL="0" indent="0">
              <a:buNone/>
            </a:pPr>
            <a:endParaRPr lang="hr-HR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hr-HR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Kad u školu veselo uđu</a:t>
            </a:r>
            <a:endParaRPr lang="en-US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hr-HR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dječja ozarena lica,</a:t>
            </a:r>
            <a:endParaRPr lang="en-US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hr-HR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ona postaje maštovita</a:t>
            </a:r>
            <a:endParaRPr lang="en-US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hr-HR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pametna pozornica.</a:t>
            </a:r>
            <a:endParaRPr lang="en-US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hr-HR" dirty="0"/>
              <a:t> </a:t>
            </a:r>
            <a:endParaRPr lang="en-US" dirty="0"/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42DE9E96-8E34-420E-879A-3C7B32D9F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660" y="943338"/>
            <a:ext cx="5939721" cy="395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79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0409D79-13F3-4284-B42C-5A1FB53DE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718" y="233265"/>
            <a:ext cx="10541193" cy="5038531"/>
          </a:xfrm>
        </p:spPr>
        <p:txBody>
          <a:bodyPr>
            <a:normAutofit/>
          </a:bodyPr>
          <a:lstStyle/>
          <a:p>
            <a:endParaRPr lang="hr-HR" sz="26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hr-HR" sz="26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26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Zašto škola otvara vrata u rujnu?</a:t>
            </a:r>
            <a:endParaRPr lang="en-US" sz="26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26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Gdje se nalazi igralište?</a:t>
            </a:r>
            <a:endParaRPr lang="en-US" sz="26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26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Što ima na igralištu?</a:t>
            </a:r>
            <a:endParaRPr lang="en-US" sz="26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26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Kome koriste vijače?</a:t>
            </a:r>
            <a:endParaRPr lang="en-US" sz="26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26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Znaš li preskakati vijaču?</a:t>
            </a:r>
            <a:endParaRPr lang="en-US" sz="26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26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Koje prostorije se nalaze u školi?</a:t>
            </a:r>
            <a:endParaRPr lang="en-US" sz="26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26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Što se radi u blagovaonici?</a:t>
            </a:r>
            <a:endParaRPr lang="en-US" sz="26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7F48B5E-7390-4920-963D-1142F9FAE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389" y="1707216"/>
            <a:ext cx="3403055" cy="172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02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631A67D-37B2-4E37-90BD-581FD38EA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718" y="317241"/>
            <a:ext cx="10541193" cy="5597421"/>
          </a:xfrm>
        </p:spPr>
        <p:txBody>
          <a:bodyPr>
            <a:normAutofit/>
          </a:bodyPr>
          <a:lstStyle/>
          <a:p>
            <a:endParaRPr lang="hr-HR" sz="32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3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Što radimo u učionicama?</a:t>
            </a:r>
            <a:endParaRPr lang="en-US" sz="32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3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Što rade učitelji?</a:t>
            </a:r>
            <a:endParaRPr lang="en-US" sz="32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3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Što radi pedagog/inja?</a:t>
            </a:r>
            <a:endParaRPr lang="en-US" sz="32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3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Što radi knjižničar/ka?</a:t>
            </a:r>
            <a:endParaRPr lang="en-US" sz="32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3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Tko brine o čistoći škole?</a:t>
            </a:r>
            <a:endParaRPr lang="en-US" sz="32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3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Zašto je škola pozornica?</a:t>
            </a:r>
            <a:endParaRPr lang="en-US" sz="32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3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Zašto je maštovita pozornica?</a:t>
            </a:r>
            <a:endParaRPr lang="en-US" sz="32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3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Zašto je pametna pozornica?</a:t>
            </a:r>
            <a:endParaRPr lang="en-US" sz="32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BA7C12F-F9F4-45CD-BA9E-1972A585E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808" y="2002028"/>
            <a:ext cx="3170170" cy="21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67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Široki zaslon</PresentationFormat>
  <Paragraphs>55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11" baseType="lpstr">
      <vt:lpstr>Arial</vt:lpstr>
      <vt:lpstr>Calibri</vt:lpstr>
      <vt:lpstr>Segoe UI Semilight</vt:lpstr>
      <vt:lpstr>Verdana</vt:lpstr>
      <vt:lpstr>Wingdings</vt:lpstr>
      <vt:lpstr>Office Theme</vt:lpstr>
      <vt:lpstr> Škola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Škola</dc:title>
  <dc:creator>Korisnik</dc:creator>
  <cp:lastModifiedBy>Korisnik</cp:lastModifiedBy>
  <cp:revision>1</cp:revision>
  <dcterms:created xsi:type="dcterms:W3CDTF">2020-05-20T19:58:51Z</dcterms:created>
  <dcterms:modified xsi:type="dcterms:W3CDTF">2020-05-20T19:59:33Z</dcterms:modified>
</cp:coreProperties>
</file>