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6" r:id="rId4"/>
    <p:sldId id="258" r:id="rId5"/>
    <p:sldId id="268" r:id="rId6"/>
    <p:sldId id="259" r:id="rId7"/>
    <p:sldId id="260" r:id="rId8"/>
    <p:sldId id="270" r:id="rId9"/>
    <p:sldId id="261" r:id="rId10"/>
    <p:sldId id="263" r:id="rId11"/>
    <p:sldId id="272" r:id="rId12"/>
    <p:sldId id="269" r:id="rId13"/>
    <p:sldId id="273" r:id="rId14"/>
    <p:sldId id="267" r:id="rId15"/>
    <p:sldId id="265" r:id="rId16"/>
    <p:sldId id="262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9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8372C-F1F0-4F5F-918F-55237203F603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B9C25-AC3A-4A01-BEC1-A369C2464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52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9C25-AC3A-4A01-BEC1-A369C24641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00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9C25-AC3A-4A01-BEC1-A369C24641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45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9C25-AC3A-4A01-BEC1-A369C24641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65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9C25-AC3A-4A01-BEC1-A369C24641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25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9C25-AC3A-4A01-BEC1-A369C24641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69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9C25-AC3A-4A01-BEC1-A369C24641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2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9C25-AC3A-4A01-BEC1-A369C24641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36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9C25-AC3A-4A01-BEC1-A369C24641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33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9C25-AC3A-4A01-BEC1-A369C24641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44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9C25-AC3A-4A01-BEC1-A369C24641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44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9C25-AC3A-4A01-BEC1-A369C24641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14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9C25-AC3A-4A01-BEC1-A369C24641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72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9C25-AC3A-4A01-BEC1-A369C24641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1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9C25-AC3A-4A01-BEC1-A369C24641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9C25-AC3A-4A01-BEC1-A369C24641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05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9C25-AC3A-4A01-BEC1-A369C24641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94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9C25-AC3A-4A01-BEC1-A369C24641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43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12A8-D169-4DFF-BCA6-24C012046BD7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DFC4D-8A77-41E2-8E81-E4B627CE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12A8-D169-4DFF-BCA6-24C012046BD7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DFC4D-8A77-41E2-8E81-E4B627CE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7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12A8-D169-4DFF-BCA6-24C012046BD7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DFC4D-8A77-41E2-8E81-E4B627CE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1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12A8-D169-4DFF-BCA6-24C012046BD7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DFC4D-8A77-41E2-8E81-E4B627CE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3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12A8-D169-4DFF-BCA6-24C012046BD7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DFC4D-8A77-41E2-8E81-E4B627CE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7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12A8-D169-4DFF-BCA6-24C012046BD7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DFC4D-8A77-41E2-8E81-E4B627CE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8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12A8-D169-4DFF-BCA6-24C012046BD7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DFC4D-8A77-41E2-8E81-E4B627CE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4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12A8-D169-4DFF-BCA6-24C012046BD7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DFC4D-8A77-41E2-8E81-E4B627CE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12A8-D169-4DFF-BCA6-24C012046BD7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DFC4D-8A77-41E2-8E81-E4B627CE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4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12A8-D169-4DFF-BCA6-24C012046BD7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DFC4D-8A77-41E2-8E81-E4B627CE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1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12A8-D169-4DFF-BCA6-24C012046BD7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DFC4D-8A77-41E2-8E81-E4B627CE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4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312A8-D169-4DFF-BCA6-24C012046BD7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DFC4D-8A77-41E2-8E81-E4B627CE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4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relic\Desktop\4 razred\WP_20160401_10_56_54_Pro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1196752"/>
            <a:ext cx="4608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PJESMA  STVOROVA </a:t>
            </a:r>
          </a:p>
          <a:p>
            <a:endParaRPr lang="hr-HR" sz="3600" b="1" dirty="0">
              <a:ln w="28575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hr-HR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Sv. Franjo Asiški</a:t>
            </a:r>
            <a:endParaRPr lang="en-US" sz="3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30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relic\Desktop\4 razred\Viber\Share2016-04-13-0ca00aca14c5c9c504959bc7e7d54b584c3aacb7ae69f633953d929372cdbb70-Pictur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1720" y="79751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</a:t>
            </a:r>
            <a:r>
              <a:rPr lang="en-US" sz="36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</a:t>
            </a:r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svakom</a:t>
            </a:r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vremenu</a:t>
            </a:r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tvojem</a:t>
            </a:r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</a:p>
          <a:p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kojim</a:t>
            </a:r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uzdržavaš</a:t>
            </a:r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stvorove</a:t>
            </a:r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svoje</a:t>
            </a:r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en-US" sz="3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68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relic\Desktop\4 razred\Viber\Share2016-04-13-f8b9e046f9fec96b68aa60e1f36b79165d39f63b8edae04cde8985ce7b0e9d4b-Pictur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3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2497" y="3067883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Hvaljen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budi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40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Gospodine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moj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</a:p>
          <a:p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sestrici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Vodi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</a:p>
          <a:p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4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112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relic\Desktop\4 razred\WP_20160414_16_46_25_Pro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64" y="0"/>
            <a:ext cx="9348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31640" y="1700808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40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ona je korisna, ponizna, draga i čista.</a:t>
            </a:r>
          </a:p>
          <a:p>
            <a:endParaRPr lang="pl-PL" sz="3200" b="1" dirty="0">
              <a:ln w="28575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675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relic\Desktop\4 razred\Viber\Share2016-04-13-c3d79f9b33d7bd0daec22961933bed80a6d4584ef656312232a37f347899f5ac-Pictur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05273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Hvaljen</a:t>
            </a:r>
            <a:r>
              <a:rPr lang="en-US" sz="36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budi</a:t>
            </a:r>
            <a:r>
              <a:rPr lang="en-US" sz="36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36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Gospodine</a:t>
            </a:r>
            <a:r>
              <a:rPr lang="en-US" sz="36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moj</a:t>
            </a:r>
            <a:r>
              <a:rPr lang="en-US" sz="36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</a:p>
          <a:p>
            <a:r>
              <a:rPr lang="en-US" sz="36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</a:t>
            </a:r>
            <a:r>
              <a:rPr lang="en-US" sz="36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bratu</a:t>
            </a:r>
            <a:r>
              <a:rPr lang="en-US" sz="36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našem</a:t>
            </a:r>
            <a:r>
              <a:rPr lang="en-US" sz="36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Ognju</a:t>
            </a:r>
            <a:r>
              <a:rPr lang="en-US" sz="36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endParaRPr lang="en-US" sz="3600" b="1" dirty="0">
              <a:ln w="28575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relic\Desktop\4 razred\Viber\Share2016-04-13-9efd91d445919b4a1e591a40072660b6b82cf6edf1602c6b8b4671a222db00ed-Pictur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3105835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40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koji nam tamnu rasvjetljuje noć.</a:t>
            </a:r>
          </a:p>
          <a:p>
            <a:r>
              <a:rPr lang="pl-PL" sz="40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 je lijep i ugodan, silan i jak.</a:t>
            </a:r>
            <a:endParaRPr lang="pl-PL" sz="4000" b="1" dirty="0">
              <a:ln w="28575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91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relic\Desktop\4 razred\WP_20160414_16_41_40_Sm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435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2828836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Hvaljen</a:t>
            </a:r>
            <a:r>
              <a:rPr lang="en-US" sz="32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budi</a:t>
            </a:r>
            <a:r>
              <a:rPr lang="en-US" sz="32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32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Gospodine</a:t>
            </a:r>
            <a:r>
              <a:rPr lang="en-US" sz="32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moj</a:t>
            </a:r>
            <a:r>
              <a:rPr lang="en-US" sz="32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</a:p>
          <a:p>
            <a:r>
              <a:rPr lang="en-US" sz="32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</a:t>
            </a:r>
            <a:r>
              <a:rPr lang="en-US" sz="32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sestri</a:t>
            </a:r>
            <a:r>
              <a:rPr lang="en-US" sz="32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 </a:t>
            </a:r>
            <a:r>
              <a:rPr lang="en-US" sz="32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majci</a:t>
            </a:r>
            <a:r>
              <a:rPr lang="en-US" sz="32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nam</a:t>
            </a:r>
            <a:r>
              <a:rPr lang="en-US" sz="32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Zemlji</a:t>
            </a:r>
            <a:r>
              <a:rPr lang="en-US" sz="32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r>
              <a:rPr lang="en-US" sz="32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3200" b="1" dirty="0">
              <a:ln w="28575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507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relic\Desktop\4 razred\WP_20160401_11_05_56_Pro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9592" y="904581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Ona nas hrani i nosi, slatke nam plodove,</a:t>
            </a:r>
          </a:p>
          <a:p>
            <a:r>
              <a:rPr lang="pl-PL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cvijeće šareno i bilje donosi...</a:t>
            </a:r>
            <a:endParaRPr lang="pl-PL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959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elic\Desktop\Viber\Share2016-04-13-15e2fd7b2cc62c8545beeab38674d764d6c541638781d67606f9747db7172872-Pi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1" y="0"/>
            <a:ext cx="9118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 rot="1788068">
            <a:off x="5777880" y="492560"/>
            <a:ext cx="2880320" cy="187220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378445">
            <a:off x="6515578" y="704259"/>
            <a:ext cx="15066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 Fotografije u prezentaciji  slikali su učenici 4.a, razreda.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30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elic\Desktop\4 razred\WP_20160414_16_39_55_P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4961" y="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Svevišnji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svemožni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Gospodine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dobri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</a:p>
          <a:p>
            <a:r>
              <a:rPr lang="en-US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tvoja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je </a:t>
            </a:r>
            <a:r>
              <a:rPr lang="en-US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hvala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 </a:t>
            </a:r>
            <a:r>
              <a:rPr lang="en-US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slava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 </a:t>
            </a:r>
            <a:r>
              <a:rPr lang="en-US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čast</a:t>
            </a:r>
            <a:endParaRPr lang="en-US" sz="2800" b="1" dirty="0" smtClean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 </a:t>
            </a:r>
            <a:r>
              <a:rPr lang="en-US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blagoslov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svaki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endParaRPr lang="en-US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175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relic\Desktop\4 razred\Viber\Share2016-04-13-8a6d045c5cee35d3f78491aa627f093e8c4e8dbe3cabeba311dde443905704d8-Pictur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5" y="0"/>
            <a:ext cx="9164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536" y="332656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b="1" dirty="0" err="1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Tebi</a:t>
            </a:r>
            <a:r>
              <a:rPr lang="en-US" sz="4400" b="1" dirty="0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to </a:t>
            </a:r>
            <a:r>
              <a:rPr lang="en-US" sz="4400" b="1" dirty="0" err="1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jedinom</a:t>
            </a:r>
            <a:r>
              <a:rPr lang="en-US" sz="4400" b="1" dirty="0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pripada</a:t>
            </a:r>
            <a:r>
              <a:rPr lang="en-US" sz="4400" b="1" dirty="0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</a:p>
          <a:p>
            <a:r>
              <a:rPr lang="en-US" sz="4400" b="1" dirty="0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dok</a:t>
            </a:r>
            <a:r>
              <a:rPr lang="en-US" sz="4400" b="1" dirty="0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čovjek</a:t>
            </a:r>
            <a:r>
              <a:rPr lang="en-US" sz="4400" b="1" dirty="0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nijedan</a:t>
            </a:r>
            <a:r>
              <a:rPr lang="en-US" sz="4400" b="1" dirty="0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dostojan</a:t>
            </a:r>
            <a:r>
              <a:rPr lang="en-US" sz="4400" b="1" dirty="0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nije</a:t>
            </a:r>
            <a:endParaRPr lang="en-US" sz="4400" b="1" dirty="0" smtClean="0">
              <a:ln w="28575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4400" b="1" dirty="0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ni</a:t>
            </a:r>
            <a:r>
              <a:rPr lang="en-US" sz="4400" b="1" dirty="0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da </a:t>
            </a:r>
            <a:r>
              <a:rPr lang="en-US" sz="4400" b="1" dirty="0" err="1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</a:t>
            </a:r>
            <a:r>
              <a:rPr lang="en-US" sz="4400" b="1" dirty="0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sveto</a:t>
            </a:r>
            <a:r>
              <a:rPr lang="en-US" sz="4400" b="1" dirty="0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spominje</a:t>
            </a:r>
            <a:r>
              <a:rPr lang="en-US" sz="4400" b="1" dirty="0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ime</a:t>
            </a:r>
            <a:r>
              <a:rPr lang="en-US" sz="4400" b="1" dirty="0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en-US" sz="4400" b="1" dirty="0">
              <a:ln w="28575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38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elic\Desktop\4 razred\Viber\Share2016-04-13-e02d10f401b65cde0f7a1931fa212d3f942a6bc06a1490b2f2d7d0d98478d784-Pictur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83968" y="1052736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Hvaljen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budi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Gospodine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moj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svim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stvorenjima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svojim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napose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s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bratom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gospodinom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Suncem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od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njega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nam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dolazi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dan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svojim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nas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zrakama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grije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345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relic\Desktop\4 razred\Viber\Share2016-04-13-41f36310824cf7af11685fec4c9b582f0f2a3f3b822ef6302885e5c8ee363c53-Pictur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" y="255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5" y="1514663"/>
            <a:ext cx="6827837" cy="256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69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elic\Desktop\4 razred\Viber\Share2016-04-13-e65d53ccadf5aa2ab348e913298ec6d47416021281d03306a4964b2030c6a68d-Pictur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23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56178" y="116632"/>
            <a:ext cx="35517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Hvalite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blagoslivljajte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Gospodina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moga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zahvaljujte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njemu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služite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njemu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svi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u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poniznosti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velikoj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en-US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069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relic\Desktop\4 razred\Viber\Share2016-04-13-f732b2e03bec87001f208ed5337c4e3ae95d6722c825588a416a6cf4006687b5-Pictur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4896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relic\Desktop\4 razred\Viber\Share2016-04-13-a0be0c177240b01806dc18ebebf1fa305211b557af63a5cc000efb94da635c5e-Pict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3"/>
            <a:ext cx="4427984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58008" y="54868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Hvaljen</a:t>
            </a:r>
            <a:r>
              <a:rPr lang="en-US" sz="36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budi</a:t>
            </a:r>
            <a:r>
              <a:rPr lang="en-US" sz="36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36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Gospodine</a:t>
            </a:r>
            <a:r>
              <a:rPr lang="en-US" sz="36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moj</a:t>
            </a:r>
            <a:r>
              <a:rPr lang="en-US" sz="36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</a:p>
          <a:p>
            <a:r>
              <a:rPr lang="en-US" sz="36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</a:t>
            </a:r>
            <a:r>
              <a:rPr lang="en-US" sz="36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bratu</a:t>
            </a:r>
            <a:r>
              <a:rPr lang="en-US" sz="36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našem</a:t>
            </a:r>
            <a:r>
              <a:rPr lang="en-US" sz="36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Mjesecu</a:t>
            </a:r>
            <a:r>
              <a:rPr lang="en-US" sz="36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 </a:t>
            </a:r>
            <a:r>
              <a:rPr lang="en-US" sz="36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sestrama</a:t>
            </a:r>
            <a:r>
              <a:rPr lang="en-US" sz="36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Zvijezdama</a:t>
            </a:r>
            <a:r>
              <a:rPr lang="en-US" sz="36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r>
              <a:rPr lang="en-US" sz="36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3600" b="1" dirty="0">
              <a:ln w="28575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30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634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C:\Users\Arelic\Desktop\4 razred\WP_20160414_16_45_49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2" y="0"/>
            <a:ext cx="45712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34410" y="1305342"/>
            <a:ext cx="40324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Njih si sjajne i drage  i lijepe</a:t>
            </a:r>
          </a:p>
          <a:p>
            <a:r>
              <a:rPr lang="hr-HR" sz="44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</a:t>
            </a:r>
            <a:r>
              <a:rPr lang="hr-HR" sz="44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 nebu prosuo.</a:t>
            </a:r>
            <a:endParaRPr lang="en-US" sz="4400" b="1" dirty="0">
              <a:ln w="28575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582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relic\Desktop\4 razred\WP_20160414_16_40_36_P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536" y="198884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Hvaljen</a:t>
            </a:r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budi</a:t>
            </a:r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32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Gospodine</a:t>
            </a:r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moj</a:t>
            </a:r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</a:p>
          <a:p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</a:t>
            </a:r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bratu</a:t>
            </a:r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našem</a:t>
            </a:r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Vjetru</a:t>
            </a:r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</a:p>
          <a:p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</a:t>
            </a:r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Zraku</a:t>
            </a:r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32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Oblaku</a:t>
            </a:r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32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</a:t>
            </a:r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jasnoj</a:t>
            </a:r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Vedrini</a:t>
            </a:r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</a:p>
          <a:p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32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30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270</Words>
  <Application>Microsoft Office PowerPoint</Application>
  <PresentationFormat>On-screen Show (4:3)</PresentationFormat>
  <Paragraphs>61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Arelic</dc:creator>
  <cp:lastModifiedBy>Arelic</cp:lastModifiedBy>
  <cp:revision>16</cp:revision>
  <dcterms:created xsi:type="dcterms:W3CDTF">2016-04-16T17:08:42Z</dcterms:created>
  <dcterms:modified xsi:type="dcterms:W3CDTF">2016-04-18T14:27:34Z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